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3" r:id="rId7"/>
    <p:sldId id="262" r:id="rId8"/>
    <p:sldId id="264" r:id="rId9"/>
    <p:sldId id="266" r:id="rId10"/>
    <p:sldId id="265" r:id="rId11"/>
    <p:sldId id="267" r:id="rId12"/>
    <p:sldId id="268" r:id="rId13"/>
  </p:sldIdLst>
  <p:sldSz cx="9144000" cy="6858000" type="screen4x3"/>
  <p:notesSz cx="6858000" cy="9144000"/>
  <p:defaultTextStyle>
    <a:defPPr>
      <a:defRPr lang="zh-CN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21"/>
  </p:normalViewPr>
  <p:slideViewPr>
    <p:cSldViewPr>
      <p:cViewPr>
        <p:scale>
          <a:sx n="129" d="100"/>
          <a:sy n="129" d="100"/>
        </p:scale>
        <p:origin x="1160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标题幻灯片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ctrTitle"/>
          </p:nvPr>
        </p:nvSpPr>
        <p:spPr bwMode="auto">
          <a:xfrm>
            <a:off x="685800" y="2130424"/>
            <a:ext cx="7772400" cy="1470024"/>
          </a:xfrm>
        </p:spPr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副标题 2"/>
          <p:cNvSpPr>
            <a:spLocks noGrp="1"/>
          </p:cNvSpPr>
          <p:nvPr>
            <p:ph type="subTitle" idx="1"/>
          </p:nvPr>
        </p:nvSpPr>
        <p:spPr bwMode="auto">
          <a:xfrm>
            <a:off x="1371600" y="3886200"/>
            <a:ext cx="6400800" cy="175259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zh-CN"/>
              <a:t>单击此处编辑母版副标题样式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2/14/22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标题和竖排文字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竖排文字占位符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2/14/22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垂直排列标题与文本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竖排标题 1"/>
          <p:cNvSpPr>
            <a:spLocks noGrp="1"/>
          </p:cNvSpPr>
          <p:nvPr>
            <p:ph type="title" orient="vert"/>
          </p:nvPr>
        </p:nvSpPr>
        <p:spPr bwMode="auto">
          <a:xfrm>
            <a:off x="6629400" y="274637"/>
            <a:ext cx="2057400" cy="5851524"/>
          </a:xfrm>
        </p:spPr>
        <p:txBody>
          <a:bodyPr vert="eaVert"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竖排文字占位符 2"/>
          <p:cNvSpPr>
            <a:spLocks noGrp="1"/>
          </p:cNvSpPr>
          <p:nvPr>
            <p:ph type="body" orient="vert" idx="1"/>
          </p:nvPr>
        </p:nvSpPr>
        <p:spPr bwMode="auto">
          <a:xfrm>
            <a:off x="457200" y="274637"/>
            <a:ext cx="6019799" cy="5851524"/>
          </a:xfrm>
        </p:spPr>
        <p:txBody>
          <a:bodyPr vert="eaVert"/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2/14/22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标题和内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2/14/22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节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722313" y="4406899"/>
            <a:ext cx="7772400" cy="136207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722313" y="2906712"/>
            <a:ext cx="7772400" cy="150018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2/14/22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两栏内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"/>
          </p:nvPr>
        </p:nvSpPr>
        <p:spPr bwMode="auto">
          <a:xfrm>
            <a:off x="457200" y="1600200"/>
            <a:ext cx="4038598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内容占位符 3"/>
          <p:cNvSpPr>
            <a:spLocks noGrp="1"/>
          </p:cNvSpPr>
          <p:nvPr>
            <p:ph sz="half" idx="2"/>
          </p:nvPr>
        </p:nvSpPr>
        <p:spPr bwMode="auto">
          <a:xfrm>
            <a:off x="4648199" y="1600200"/>
            <a:ext cx="4038598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2/14/22</a:t>
            </a:fld>
            <a:endParaRPr lang="zh-CN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比较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535112"/>
            <a:ext cx="4040187" cy="63976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6" name="内容占位符 3"/>
          <p:cNvSpPr>
            <a:spLocks noGrp="1"/>
          </p:cNvSpPr>
          <p:nvPr>
            <p:ph sz="half" idx="2"/>
          </p:nvPr>
        </p:nvSpPr>
        <p:spPr bwMode="auto">
          <a:xfrm>
            <a:off x="457200" y="2174874"/>
            <a:ext cx="404018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7" name="文本占位符 4"/>
          <p:cNvSpPr>
            <a:spLocks noGrp="1"/>
          </p:cNvSpPr>
          <p:nvPr>
            <p:ph type="body" sz="quarter" idx="3"/>
          </p:nvPr>
        </p:nvSpPr>
        <p:spPr bwMode="auto">
          <a:xfrm>
            <a:off x="4645024" y="1535112"/>
            <a:ext cx="4041774" cy="63976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8" name="内容占位符 5"/>
          <p:cNvSpPr>
            <a:spLocks noGrp="1"/>
          </p:cNvSpPr>
          <p:nvPr>
            <p:ph sz="quarter" idx="4"/>
          </p:nvPr>
        </p:nvSpPr>
        <p:spPr bwMode="auto">
          <a:xfrm>
            <a:off x="4645024" y="2174874"/>
            <a:ext cx="404177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9" name="日期占位符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2/14/22</a:t>
            </a:fld>
            <a:endParaRPr lang="zh-CN"/>
          </a:p>
        </p:txBody>
      </p:sp>
      <p:sp>
        <p:nvSpPr>
          <p:cNvPr id="10" name="页脚占位符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11" name="灯片编号占位符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仅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2/14/22</a:t>
            </a:fld>
            <a:endParaRPr lang="zh-CN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空白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日期占位符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2/14/22</a:t>
            </a:fld>
            <a:endParaRPr lang="zh-CN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内容与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457200" y="273049"/>
            <a:ext cx="3008313" cy="1162049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 bwMode="auto">
          <a:xfrm>
            <a:off x="3575049" y="273049"/>
            <a:ext cx="5111749" cy="58531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文本占位符 3"/>
          <p:cNvSpPr>
            <a:spLocks noGrp="1"/>
          </p:cNvSpPr>
          <p:nvPr>
            <p:ph type="body" sz="half" idx="2"/>
          </p:nvPr>
        </p:nvSpPr>
        <p:spPr bwMode="auto">
          <a:xfrm>
            <a:off x="457200" y="1435099"/>
            <a:ext cx="3008313" cy="46910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2/14/22</a:t>
            </a:fld>
            <a:endParaRPr lang="zh-CN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图片与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1792287" y="4800600"/>
            <a:ext cx="5486400" cy="566737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图片占位符 2"/>
          <p:cNvSpPr>
            <a:spLocks noGrp="1"/>
          </p:cNvSpPr>
          <p:nvPr>
            <p:ph type="pic" idx="1"/>
          </p:nvPr>
        </p:nvSpPr>
        <p:spPr bwMode="auto">
          <a:xfrm>
            <a:off x="1792287" y="612774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zh-CN"/>
          </a:p>
        </p:txBody>
      </p:sp>
      <p:sp>
        <p:nvSpPr>
          <p:cNvPr id="6" name="文本占位符 3"/>
          <p:cNvSpPr>
            <a:spLocks noGrp="1"/>
          </p:cNvSpPr>
          <p:nvPr>
            <p:ph type="body" sz="half" idx="2"/>
          </p:nvPr>
        </p:nvSpPr>
        <p:spPr bwMode="auto">
          <a:xfrm>
            <a:off x="1792287" y="5367337"/>
            <a:ext cx="5486400" cy="80486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2/14/22</a:t>
            </a:fld>
            <a:endParaRPr lang="zh-CN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457200" y="6356349"/>
            <a:ext cx="2133599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30820CF-B880-4189-942D-D702A7CBA730}" type="datetimeFigureOut">
              <a:rPr lang="en-US"/>
              <a:t>2/14/22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3124199" y="6356349"/>
            <a:ext cx="289559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6553199" y="6356349"/>
            <a:ext cx="2133599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/>
  <p:txStyles>
    <p:titleStyle>
      <a:lvl1pPr algn="ctr" defTabSz="914400"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4.JPG"/><Relationship Id="rId7" Type="http://schemas.openxmlformats.org/officeDocument/2006/relationships/image" Target="../media/image6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Relationship Id="rId9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2.png"/><Relationship Id="rId5" Type="http://schemas.openxmlformats.org/officeDocument/2006/relationships/image" Target="../media/image6.JP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5209F64-41E2-7D44-86B9-1DC4E4F1A250}"/>
              </a:ext>
            </a:extLst>
          </p:cNvPr>
          <p:cNvSpPr/>
          <p:nvPr/>
        </p:nvSpPr>
        <p:spPr>
          <a:xfrm>
            <a:off x="2411760" y="1268760"/>
            <a:ext cx="115338" cy="338437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676A1-912D-384B-B630-4DE3DD826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3EDE31-C424-7C42-A97C-C860B67839CF}" type="datetime1">
              <a:rPr lang="en-US" smtClean="0"/>
              <a:t>2/14/22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89FF-F25F-2348-9C8B-26AF42661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DE230-C4B4-444A-9EBA-5555855B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</a:t>
            </a:fld>
            <a:endParaRPr lang="en-US" altLang="zh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F87EB4-1DDC-9D42-8D5B-E1E6B0BF887B}"/>
              </a:ext>
            </a:extLst>
          </p:cNvPr>
          <p:cNvSpPr/>
          <p:nvPr/>
        </p:nvSpPr>
        <p:spPr>
          <a:xfrm>
            <a:off x="2051720" y="14127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B102275-DD5B-0D40-9489-33BE818E66BE}"/>
              </a:ext>
            </a:extLst>
          </p:cNvPr>
          <p:cNvSpPr/>
          <p:nvPr/>
        </p:nvSpPr>
        <p:spPr>
          <a:xfrm>
            <a:off x="2051720" y="1844824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244875-8A8B-DF40-8EF8-9D4713A41B5E}"/>
              </a:ext>
            </a:extLst>
          </p:cNvPr>
          <p:cNvSpPr/>
          <p:nvPr/>
        </p:nvSpPr>
        <p:spPr>
          <a:xfrm>
            <a:off x="971600" y="1268760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618596-633F-014B-A256-420E293E5445}"/>
              </a:ext>
            </a:extLst>
          </p:cNvPr>
          <p:cNvSpPr/>
          <p:nvPr/>
        </p:nvSpPr>
        <p:spPr>
          <a:xfrm>
            <a:off x="1979712" y="1268760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DD4BF96-63EB-3945-AF06-B58CFB92D08E}"/>
              </a:ext>
            </a:extLst>
          </p:cNvPr>
          <p:cNvSpPr/>
          <p:nvPr/>
        </p:nvSpPr>
        <p:spPr>
          <a:xfrm>
            <a:off x="2051720" y="371703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F627A6-AA10-1849-89CC-5F9E3B3C3F56}"/>
              </a:ext>
            </a:extLst>
          </p:cNvPr>
          <p:cNvSpPr/>
          <p:nvPr/>
        </p:nvSpPr>
        <p:spPr>
          <a:xfrm>
            <a:off x="2051720" y="4221088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42DA72-DD42-3643-B979-A65A09EFCA84}"/>
              </a:ext>
            </a:extLst>
          </p:cNvPr>
          <p:cNvSpPr txBox="1"/>
          <p:nvPr/>
        </p:nvSpPr>
        <p:spPr>
          <a:xfrm>
            <a:off x="905352" y="8070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45D46D-65D0-AF49-82C7-717781890D90}"/>
              </a:ext>
            </a:extLst>
          </p:cNvPr>
          <p:cNvSpPr/>
          <p:nvPr/>
        </p:nvSpPr>
        <p:spPr>
          <a:xfrm>
            <a:off x="2051720" y="2348880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A1E135-3127-CC49-A7F5-C481DBFDD7C4}"/>
              </a:ext>
            </a:extLst>
          </p:cNvPr>
          <p:cNvSpPr/>
          <p:nvPr/>
        </p:nvSpPr>
        <p:spPr>
          <a:xfrm>
            <a:off x="2051720" y="32129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33D5A9-B6CC-DF48-B9D9-174456A80CC5}"/>
              </a:ext>
            </a:extLst>
          </p:cNvPr>
          <p:cNvSpPr txBox="1"/>
          <p:nvPr/>
        </p:nvSpPr>
        <p:spPr>
          <a:xfrm>
            <a:off x="2048420" y="2810550"/>
            <a:ext cx="461665" cy="3350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2FD87A4-BF7C-B04A-AFA0-C1FC85FF28EC}"/>
              </a:ext>
            </a:extLst>
          </p:cNvPr>
          <p:cNvSpPr/>
          <p:nvPr/>
        </p:nvSpPr>
        <p:spPr>
          <a:xfrm>
            <a:off x="3148882" y="1268760"/>
            <a:ext cx="115338" cy="338437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4B35A85-AFFC-8B4B-B1F0-77683DDB2376}"/>
              </a:ext>
            </a:extLst>
          </p:cNvPr>
          <p:cNvSpPr/>
          <p:nvPr/>
        </p:nvSpPr>
        <p:spPr>
          <a:xfrm>
            <a:off x="2788842" y="14127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B6E89BA-CF56-EA40-AB53-4D587FB69D2E}"/>
              </a:ext>
            </a:extLst>
          </p:cNvPr>
          <p:cNvSpPr/>
          <p:nvPr/>
        </p:nvSpPr>
        <p:spPr>
          <a:xfrm>
            <a:off x="2788842" y="1844824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6736B0-6B80-C440-810D-B78958034C2E}"/>
              </a:ext>
            </a:extLst>
          </p:cNvPr>
          <p:cNvSpPr/>
          <p:nvPr/>
        </p:nvSpPr>
        <p:spPr>
          <a:xfrm>
            <a:off x="2716834" y="1268760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49B4B07-CDF6-5447-B18D-E9DE3E138968}"/>
              </a:ext>
            </a:extLst>
          </p:cNvPr>
          <p:cNvSpPr/>
          <p:nvPr/>
        </p:nvSpPr>
        <p:spPr>
          <a:xfrm>
            <a:off x="2788842" y="371703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E9E9CB8-6E27-0B41-B0A3-D1AAE4D91348}"/>
              </a:ext>
            </a:extLst>
          </p:cNvPr>
          <p:cNvSpPr/>
          <p:nvPr/>
        </p:nvSpPr>
        <p:spPr>
          <a:xfrm>
            <a:off x="2788842" y="4221088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E68BBB1-AB35-9045-A78B-7F1F5781C20A}"/>
              </a:ext>
            </a:extLst>
          </p:cNvPr>
          <p:cNvSpPr/>
          <p:nvPr/>
        </p:nvSpPr>
        <p:spPr>
          <a:xfrm>
            <a:off x="2788842" y="2348880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8ED7963-9866-4047-8B7C-5F836B9D8322}"/>
              </a:ext>
            </a:extLst>
          </p:cNvPr>
          <p:cNvSpPr/>
          <p:nvPr/>
        </p:nvSpPr>
        <p:spPr>
          <a:xfrm>
            <a:off x="2788842" y="32129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4D0702-48AF-5F47-9A8C-138088AA3D87}"/>
              </a:ext>
            </a:extLst>
          </p:cNvPr>
          <p:cNvSpPr txBox="1"/>
          <p:nvPr/>
        </p:nvSpPr>
        <p:spPr>
          <a:xfrm>
            <a:off x="2785542" y="2810550"/>
            <a:ext cx="461665" cy="3350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3D60E3A-7C30-AF4E-88D9-2771CE4FDBB1}"/>
              </a:ext>
            </a:extLst>
          </p:cNvPr>
          <p:cNvSpPr/>
          <p:nvPr/>
        </p:nvSpPr>
        <p:spPr>
          <a:xfrm>
            <a:off x="3886004" y="1274576"/>
            <a:ext cx="115338" cy="338437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292952-83B3-3445-8253-581F53BB47D0}"/>
              </a:ext>
            </a:extLst>
          </p:cNvPr>
          <p:cNvSpPr/>
          <p:nvPr/>
        </p:nvSpPr>
        <p:spPr>
          <a:xfrm>
            <a:off x="3525964" y="141859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D66C35E-B5B5-DC41-AA80-6ED71C739C16}"/>
              </a:ext>
            </a:extLst>
          </p:cNvPr>
          <p:cNvSpPr/>
          <p:nvPr/>
        </p:nvSpPr>
        <p:spPr>
          <a:xfrm>
            <a:off x="3525964" y="1850640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BCEEAC-B384-DF4D-95C9-46A902CE6E7C}"/>
              </a:ext>
            </a:extLst>
          </p:cNvPr>
          <p:cNvSpPr/>
          <p:nvPr/>
        </p:nvSpPr>
        <p:spPr>
          <a:xfrm>
            <a:off x="3453956" y="1274576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DEB08E-48FD-AE4E-87A0-522C67539D7A}"/>
              </a:ext>
            </a:extLst>
          </p:cNvPr>
          <p:cNvSpPr/>
          <p:nvPr/>
        </p:nvSpPr>
        <p:spPr>
          <a:xfrm>
            <a:off x="3525964" y="3722848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D9121BB-634D-0040-AEC3-FBB09A87CD8C}"/>
              </a:ext>
            </a:extLst>
          </p:cNvPr>
          <p:cNvSpPr/>
          <p:nvPr/>
        </p:nvSpPr>
        <p:spPr>
          <a:xfrm>
            <a:off x="3525964" y="4226904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9613679-1328-0046-8ACB-D2A63A3AB9DE}"/>
              </a:ext>
            </a:extLst>
          </p:cNvPr>
          <p:cNvSpPr/>
          <p:nvPr/>
        </p:nvSpPr>
        <p:spPr>
          <a:xfrm>
            <a:off x="3525964" y="235469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C6DC5A0-C213-9A4B-AD42-2768B8F4E94B}"/>
              </a:ext>
            </a:extLst>
          </p:cNvPr>
          <p:cNvSpPr/>
          <p:nvPr/>
        </p:nvSpPr>
        <p:spPr>
          <a:xfrm>
            <a:off x="3525964" y="321879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8343AE-6069-4345-8CB5-EDAB50F33640}"/>
              </a:ext>
            </a:extLst>
          </p:cNvPr>
          <p:cNvSpPr txBox="1"/>
          <p:nvPr/>
        </p:nvSpPr>
        <p:spPr>
          <a:xfrm>
            <a:off x="3522664" y="2816366"/>
            <a:ext cx="461665" cy="3350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768F203-6979-B544-9301-C6108EB2B816}"/>
              </a:ext>
            </a:extLst>
          </p:cNvPr>
          <p:cNvSpPr/>
          <p:nvPr/>
        </p:nvSpPr>
        <p:spPr>
          <a:xfrm>
            <a:off x="4620423" y="1268760"/>
            <a:ext cx="115338" cy="33843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194BF73-AB37-4F41-BE16-76265572FE03}"/>
              </a:ext>
            </a:extLst>
          </p:cNvPr>
          <p:cNvSpPr/>
          <p:nvPr/>
        </p:nvSpPr>
        <p:spPr>
          <a:xfrm>
            <a:off x="4260383" y="14127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D876FB1-B153-5649-9E6E-59BA8B8EA1BA}"/>
              </a:ext>
            </a:extLst>
          </p:cNvPr>
          <p:cNvSpPr/>
          <p:nvPr/>
        </p:nvSpPr>
        <p:spPr>
          <a:xfrm>
            <a:off x="4260383" y="1844824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1CAC9C-02DB-D449-9A35-28863BAF6891}"/>
              </a:ext>
            </a:extLst>
          </p:cNvPr>
          <p:cNvSpPr/>
          <p:nvPr/>
        </p:nvSpPr>
        <p:spPr>
          <a:xfrm>
            <a:off x="4188375" y="1268760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15B6986-15DB-D44D-BF1E-B8B1F89714EC}"/>
              </a:ext>
            </a:extLst>
          </p:cNvPr>
          <p:cNvSpPr/>
          <p:nvPr/>
        </p:nvSpPr>
        <p:spPr>
          <a:xfrm>
            <a:off x="4260383" y="371703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8C2A512-A220-0A44-9B40-BF8E49E50987}"/>
              </a:ext>
            </a:extLst>
          </p:cNvPr>
          <p:cNvSpPr/>
          <p:nvPr/>
        </p:nvSpPr>
        <p:spPr>
          <a:xfrm>
            <a:off x="4260383" y="4221088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D8D7F37-B7B2-9E49-959B-18C958BEC6FC}"/>
              </a:ext>
            </a:extLst>
          </p:cNvPr>
          <p:cNvSpPr/>
          <p:nvPr/>
        </p:nvSpPr>
        <p:spPr>
          <a:xfrm>
            <a:off x="4260383" y="2348880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15D89BF-3C22-7E4F-841E-488BE64622C8}"/>
              </a:ext>
            </a:extLst>
          </p:cNvPr>
          <p:cNvSpPr/>
          <p:nvPr/>
        </p:nvSpPr>
        <p:spPr>
          <a:xfrm>
            <a:off x="4260383" y="32129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D8B2B5E-B97D-3E41-B85A-8D9A7DF792ED}"/>
              </a:ext>
            </a:extLst>
          </p:cNvPr>
          <p:cNvSpPr txBox="1"/>
          <p:nvPr/>
        </p:nvSpPr>
        <p:spPr>
          <a:xfrm>
            <a:off x="4257083" y="2810550"/>
            <a:ext cx="461665" cy="3350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6BD0DD3-05C7-594B-95E9-F67604F79358}"/>
              </a:ext>
            </a:extLst>
          </p:cNvPr>
          <p:cNvSpPr txBox="1"/>
          <p:nvPr/>
        </p:nvSpPr>
        <p:spPr>
          <a:xfrm>
            <a:off x="1934189" y="4708014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81D242-AFBE-3347-A982-6E6A8016C1E9}"/>
              </a:ext>
            </a:extLst>
          </p:cNvPr>
          <p:cNvSpPr txBox="1"/>
          <p:nvPr/>
        </p:nvSpPr>
        <p:spPr>
          <a:xfrm>
            <a:off x="4142684" y="4729377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1024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0BABBA8-6852-784E-9656-2964E192174C}"/>
              </a:ext>
            </a:extLst>
          </p:cNvPr>
          <p:cNvSpPr txBox="1"/>
          <p:nvPr/>
        </p:nvSpPr>
        <p:spPr>
          <a:xfrm>
            <a:off x="3381948" y="4729377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C49B92F-6610-7041-AAFA-00AEE65A754A}"/>
              </a:ext>
            </a:extLst>
          </p:cNvPr>
          <p:cNvSpPr txBox="1"/>
          <p:nvPr/>
        </p:nvSpPr>
        <p:spPr>
          <a:xfrm>
            <a:off x="2651556" y="4718297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F5FC92C-C96A-2642-8EAF-5B9DC497B20B}"/>
              </a:ext>
            </a:extLst>
          </p:cNvPr>
          <p:cNvCxnSpPr>
            <a:stCxn id="8" idx="6"/>
            <a:endCxn id="46" idx="2"/>
          </p:cNvCxnSpPr>
          <p:nvPr/>
        </p:nvCxnSpPr>
        <p:spPr>
          <a:xfrm>
            <a:off x="2339752" y="1556792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6B22DFE-87FB-514A-8627-5A8DA9DF919B}"/>
              </a:ext>
            </a:extLst>
          </p:cNvPr>
          <p:cNvCxnSpPr>
            <a:cxnSpLocks/>
            <a:stCxn id="8" idx="6"/>
            <a:endCxn id="47" idx="2"/>
          </p:cNvCxnSpPr>
          <p:nvPr/>
        </p:nvCxnSpPr>
        <p:spPr>
          <a:xfrm>
            <a:off x="2339752" y="1556792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3A3A8F4-B462-E544-8FEC-CB04588EAADC}"/>
              </a:ext>
            </a:extLst>
          </p:cNvPr>
          <p:cNvCxnSpPr>
            <a:cxnSpLocks/>
            <a:stCxn id="8" idx="6"/>
            <a:endCxn id="51" idx="2"/>
          </p:cNvCxnSpPr>
          <p:nvPr/>
        </p:nvCxnSpPr>
        <p:spPr>
          <a:xfrm>
            <a:off x="2339752" y="1556792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DDDB74-9DCA-EF44-9647-E2EFD2532785}"/>
              </a:ext>
            </a:extLst>
          </p:cNvPr>
          <p:cNvCxnSpPr>
            <a:cxnSpLocks/>
            <a:stCxn id="8" idx="6"/>
            <a:endCxn id="52" idx="2"/>
          </p:cNvCxnSpPr>
          <p:nvPr/>
        </p:nvCxnSpPr>
        <p:spPr>
          <a:xfrm>
            <a:off x="2339752" y="1556792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2B4A4F4-1D4B-FD43-98B3-29249176376C}"/>
              </a:ext>
            </a:extLst>
          </p:cNvPr>
          <p:cNvCxnSpPr>
            <a:cxnSpLocks/>
            <a:stCxn id="8" idx="6"/>
            <a:endCxn id="49" idx="2"/>
          </p:cNvCxnSpPr>
          <p:nvPr/>
        </p:nvCxnSpPr>
        <p:spPr>
          <a:xfrm>
            <a:off x="2339752" y="1556792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ABD19A6-86FE-5245-9F7E-317B922232E6}"/>
              </a:ext>
            </a:extLst>
          </p:cNvPr>
          <p:cNvCxnSpPr>
            <a:cxnSpLocks/>
            <a:stCxn id="8" idx="6"/>
            <a:endCxn id="50" idx="2"/>
          </p:cNvCxnSpPr>
          <p:nvPr/>
        </p:nvCxnSpPr>
        <p:spPr>
          <a:xfrm>
            <a:off x="2339752" y="1556792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B1946BE-7D14-454D-96E1-D3BDE3F0D00C}"/>
              </a:ext>
            </a:extLst>
          </p:cNvPr>
          <p:cNvCxnSpPr>
            <a:cxnSpLocks/>
            <a:stCxn id="9" idx="6"/>
            <a:endCxn id="46" idx="2"/>
          </p:cNvCxnSpPr>
          <p:nvPr/>
        </p:nvCxnSpPr>
        <p:spPr>
          <a:xfrm flipV="1">
            <a:off x="2339752" y="1556792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90C4995-02E2-EA4E-9CB9-0F55DD42A0C5}"/>
              </a:ext>
            </a:extLst>
          </p:cNvPr>
          <p:cNvCxnSpPr>
            <a:cxnSpLocks/>
            <a:stCxn id="9" idx="6"/>
            <a:endCxn id="47" idx="2"/>
          </p:cNvCxnSpPr>
          <p:nvPr/>
        </p:nvCxnSpPr>
        <p:spPr>
          <a:xfrm>
            <a:off x="2339752" y="1988840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DA33745-340F-EC4C-A6CE-8567F2CEB85B}"/>
              </a:ext>
            </a:extLst>
          </p:cNvPr>
          <p:cNvCxnSpPr>
            <a:endCxn id="52" idx="2"/>
          </p:cNvCxnSpPr>
          <p:nvPr/>
        </p:nvCxnSpPr>
        <p:spPr>
          <a:xfrm>
            <a:off x="2339752" y="1988840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17E95A6-8CEE-0440-B591-5F866B42F171}"/>
              </a:ext>
            </a:extLst>
          </p:cNvPr>
          <p:cNvCxnSpPr>
            <a:stCxn id="9" idx="6"/>
            <a:endCxn id="49" idx="2"/>
          </p:cNvCxnSpPr>
          <p:nvPr/>
        </p:nvCxnSpPr>
        <p:spPr>
          <a:xfrm>
            <a:off x="2339752" y="1988840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2B9DB9F-8369-6F4B-B6B1-CB19300BA60F}"/>
              </a:ext>
            </a:extLst>
          </p:cNvPr>
          <p:cNvCxnSpPr>
            <a:stCxn id="9" idx="6"/>
            <a:endCxn id="50" idx="2"/>
          </p:cNvCxnSpPr>
          <p:nvPr/>
        </p:nvCxnSpPr>
        <p:spPr>
          <a:xfrm>
            <a:off x="2339752" y="1988840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825DB95-83EA-CC49-92B4-CAFE12A1B232}"/>
              </a:ext>
            </a:extLst>
          </p:cNvPr>
          <p:cNvCxnSpPr>
            <a:stCxn id="17" idx="6"/>
            <a:endCxn id="46" idx="2"/>
          </p:cNvCxnSpPr>
          <p:nvPr/>
        </p:nvCxnSpPr>
        <p:spPr>
          <a:xfrm flipV="1">
            <a:off x="2339752" y="1556792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301046E-C6A6-DE4A-82D6-16C8F90EA7D7}"/>
              </a:ext>
            </a:extLst>
          </p:cNvPr>
          <p:cNvCxnSpPr>
            <a:stCxn id="17" idx="6"/>
            <a:endCxn id="47" idx="2"/>
          </p:cNvCxnSpPr>
          <p:nvPr/>
        </p:nvCxnSpPr>
        <p:spPr>
          <a:xfrm flipV="1">
            <a:off x="2339752" y="1988840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1DF2A8E-272D-2248-B107-6552D4B65C64}"/>
              </a:ext>
            </a:extLst>
          </p:cNvPr>
          <p:cNvCxnSpPr>
            <a:stCxn id="17" idx="6"/>
            <a:endCxn id="51" idx="2"/>
          </p:cNvCxnSpPr>
          <p:nvPr/>
        </p:nvCxnSpPr>
        <p:spPr>
          <a:xfrm>
            <a:off x="2339752" y="2492896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C367E20-FD48-4A46-A2C0-A7000E50682A}"/>
              </a:ext>
            </a:extLst>
          </p:cNvPr>
          <p:cNvCxnSpPr>
            <a:stCxn id="9" idx="6"/>
            <a:endCxn id="51" idx="2"/>
          </p:cNvCxnSpPr>
          <p:nvPr/>
        </p:nvCxnSpPr>
        <p:spPr>
          <a:xfrm>
            <a:off x="2339752" y="1988840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3033F13-8552-324B-9DD4-08CD8F952688}"/>
              </a:ext>
            </a:extLst>
          </p:cNvPr>
          <p:cNvCxnSpPr>
            <a:stCxn id="17" idx="6"/>
            <a:endCxn id="52" idx="2"/>
          </p:cNvCxnSpPr>
          <p:nvPr/>
        </p:nvCxnSpPr>
        <p:spPr>
          <a:xfrm>
            <a:off x="2339752" y="2492896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7887E22-AA6C-1B40-BDB4-FBE932C510B0}"/>
              </a:ext>
            </a:extLst>
          </p:cNvPr>
          <p:cNvCxnSpPr>
            <a:stCxn id="17" idx="6"/>
            <a:endCxn id="49" idx="2"/>
          </p:cNvCxnSpPr>
          <p:nvPr/>
        </p:nvCxnSpPr>
        <p:spPr>
          <a:xfrm>
            <a:off x="2339752" y="2492896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50FC9A8-212D-AF48-8663-96ABF2E0DA0F}"/>
              </a:ext>
            </a:extLst>
          </p:cNvPr>
          <p:cNvCxnSpPr>
            <a:stCxn id="17" idx="6"/>
            <a:endCxn id="50" idx="2"/>
          </p:cNvCxnSpPr>
          <p:nvPr/>
        </p:nvCxnSpPr>
        <p:spPr>
          <a:xfrm>
            <a:off x="2339752" y="2492896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4BE5692-BAD4-2C47-993A-5B826533F37A}"/>
              </a:ext>
            </a:extLst>
          </p:cNvPr>
          <p:cNvCxnSpPr>
            <a:stCxn id="18" idx="6"/>
            <a:endCxn id="46" idx="2"/>
          </p:cNvCxnSpPr>
          <p:nvPr/>
        </p:nvCxnSpPr>
        <p:spPr>
          <a:xfrm flipV="1">
            <a:off x="2339752" y="1556792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1E1C2EC-9CB8-E14C-8078-1AC287BF395B}"/>
              </a:ext>
            </a:extLst>
          </p:cNvPr>
          <p:cNvCxnSpPr>
            <a:stCxn id="18" idx="6"/>
            <a:endCxn id="47" idx="2"/>
          </p:cNvCxnSpPr>
          <p:nvPr/>
        </p:nvCxnSpPr>
        <p:spPr>
          <a:xfrm flipV="1">
            <a:off x="2339752" y="1988840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88D6FD8-E704-BF47-8469-F2B0D8ED6B68}"/>
              </a:ext>
            </a:extLst>
          </p:cNvPr>
          <p:cNvCxnSpPr>
            <a:stCxn id="18" idx="6"/>
            <a:endCxn id="51" idx="2"/>
          </p:cNvCxnSpPr>
          <p:nvPr/>
        </p:nvCxnSpPr>
        <p:spPr>
          <a:xfrm flipV="1">
            <a:off x="2339752" y="2492896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C11AE50-E88B-E840-8D47-62DF1FA12028}"/>
              </a:ext>
            </a:extLst>
          </p:cNvPr>
          <p:cNvCxnSpPr>
            <a:stCxn id="18" idx="6"/>
            <a:endCxn id="52" idx="2"/>
          </p:cNvCxnSpPr>
          <p:nvPr/>
        </p:nvCxnSpPr>
        <p:spPr>
          <a:xfrm>
            <a:off x="2339752" y="3356992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E13243D-0C3B-8F4B-8F3F-4F9479B5D0F3}"/>
              </a:ext>
            </a:extLst>
          </p:cNvPr>
          <p:cNvCxnSpPr>
            <a:stCxn id="18" idx="6"/>
            <a:endCxn id="49" idx="2"/>
          </p:cNvCxnSpPr>
          <p:nvPr/>
        </p:nvCxnSpPr>
        <p:spPr>
          <a:xfrm>
            <a:off x="2339752" y="3356992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552132A-3D89-114B-B289-CD6CDB707326}"/>
              </a:ext>
            </a:extLst>
          </p:cNvPr>
          <p:cNvCxnSpPr>
            <a:stCxn id="18" idx="6"/>
            <a:endCxn id="50" idx="2"/>
          </p:cNvCxnSpPr>
          <p:nvPr/>
        </p:nvCxnSpPr>
        <p:spPr>
          <a:xfrm>
            <a:off x="2339752" y="3356992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7C0FF2A-B670-8942-B2FE-FADB5F42A37A}"/>
              </a:ext>
            </a:extLst>
          </p:cNvPr>
          <p:cNvCxnSpPr>
            <a:stCxn id="13" idx="6"/>
            <a:endCxn id="50" idx="2"/>
          </p:cNvCxnSpPr>
          <p:nvPr/>
        </p:nvCxnSpPr>
        <p:spPr>
          <a:xfrm>
            <a:off x="2339752" y="3861048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84A8EF8-CCBC-6942-B07D-35076CCF15B7}"/>
              </a:ext>
            </a:extLst>
          </p:cNvPr>
          <p:cNvCxnSpPr>
            <a:stCxn id="13" idx="6"/>
            <a:endCxn id="49" idx="2"/>
          </p:cNvCxnSpPr>
          <p:nvPr/>
        </p:nvCxnSpPr>
        <p:spPr>
          <a:xfrm>
            <a:off x="2339752" y="3861048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AE8538D6-D4AF-9F46-A8B4-6A9EBB21079E}"/>
              </a:ext>
            </a:extLst>
          </p:cNvPr>
          <p:cNvCxnSpPr>
            <a:stCxn id="13" idx="6"/>
            <a:endCxn id="52" idx="2"/>
          </p:cNvCxnSpPr>
          <p:nvPr/>
        </p:nvCxnSpPr>
        <p:spPr>
          <a:xfrm flipV="1">
            <a:off x="2339752" y="3356992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38FB5E3-339D-5845-A63B-02C7427A175F}"/>
              </a:ext>
            </a:extLst>
          </p:cNvPr>
          <p:cNvCxnSpPr>
            <a:stCxn id="13" idx="6"/>
            <a:endCxn id="51" idx="2"/>
          </p:cNvCxnSpPr>
          <p:nvPr/>
        </p:nvCxnSpPr>
        <p:spPr>
          <a:xfrm flipV="1">
            <a:off x="2339752" y="2492896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7BED326-0A14-4846-BFDB-16DFC887E4BC}"/>
              </a:ext>
            </a:extLst>
          </p:cNvPr>
          <p:cNvCxnSpPr>
            <a:stCxn id="13" idx="6"/>
            <a:endCxn id="47" idx="2"/>
          </p:cNvCxnSpPr>
          <p:nvPr/>
        </p:nvCxnSpPr>
        <p:spPr>
          <a:xfrm flipV="1">
            <a:off x="2339752" y="1988840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0EC561F-49A1-064C-9819-43F0B15249A7}"/>
              </a:ext>
            </a:extLst>
          </p:cNvPr>
          <p:cNvCxnSpPr>
            <a:stCxn id="13" idx="6"/>
            <a:endCxn id="46" idx="2"/>
          </p:cNvCxnSpPr>
          <p:nvPr/>
        </p:nvCxnSpPr>
        <p:spPr>
          <a:xfrm flipV="1">
            <a:off x="2339752" y="1556792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1E525C5-2F8D-6A4A-A0C8-D8C4AF5A03D1}"/>
              </a:ext>
            </a:extLst>
          </p:cNvPr>
          <p:cNvCxnSpPr>
            <a:stCxn id="14" idx="6"/>
            <a:endCxn id="46" idx="2"/>
          </p:cNvCxnSpPr>
          <p:nvPr/>
        </p:nvCxnSpPr>
        <p:spPr>
          <a:xfrm flipV="1">
            <a:off x="2339752" y="1556792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4881D7FB-0803-1341-A247-E6974416F9F6}"/>
              </a:ext>
            </a:extLst>
          </p:cNvPr>
          <p:cNvCxnSpPr>
            <a:stCxn id="14" idx="6"/>
            <a:endCxn id="47" idx="2"/>
          </p:cNvCxnSpPr>
          <p:nvPr/>
        </p:nvCxnSpPr>
        <p:spPr>
          <a:xfrm flipV="1">
            <a:off x="2339752" y="1988840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D8FD2087-56AB-2B43-86D2-CF04016F407C}"/>
              </a:ext>
            </a:extLst>
          </p:cNvPr>
          <p:cNvCxnSpPr>
            <a:stCxn id="14" idx="6"/>
            <a:endCxn id="51" idx="2"/>
          </p:cNvCxnSpPr>
          <p:nvPr/>
        </p:nvCxnSpPr>
        <p:spPr>
          <a:xfrm flipV="1">
            <a:off x="2339752" y="2492896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383BCAF-F4AC-9F46-B923-4CBB983112EA}"/>
              </a:ext>
            </a:extLst>
          </p:cNvPr>
          <p:cNvCxnSpPr>
            <a:stCxn id="14" idx="6"/>
            <a:endCxn id="52" idx="2"/>
          </p:cNvCxnSpPr>
          <p:nvPr/>
        </p:nvCxnSpPr>
        <p:spPr>
          <a:xfrm flipV="1">
            <a:off x="2339752" y="3356992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A1783DA2-8667-0049-88CE-C83C929DE797}"/>
              </a:ext>
            </a:extLst>
          </p:cNvPr>
          <p:cNvCxnSpPr>
            <a:stCxn id="14" idx="6"/>
            <a:endCxn id="49" idx="2"/>
          </p:cNvCxnSpPr>
          <p:nvPr/>
        </p:nvCxnSpPr>
        <p:spPr>
          <a:xfrm flipV="1">
            <a:off x="2339752" y="3861048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EB7BB10-4528-034E-856E-2AEEEC7FDD24}"/>
              </a:ext>
            </a:extLst>
          </p:cNvPr>
          <p:cNvCxnSpPr>
            <a:stCxn id="14" idx="6"/>
            <a:endCxn id="50" idx="2"/>
          </p:cNvCxnSpPr>
          <p:nvPr/>
        </p:nvCxnSpPr>
        <p:spPr>
          <a:xfrm>
            <a:off x="2339752" y="4365104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7B6030EB-48A5-1244-892C-6FA6DE570FA5}"/>
              </a:ext>
            </a:extLst>
          </p:cNvPr>
          <p:cNvCxnSpPr/>
          <p:nvPr/>
        </p:nvCxnSpPr>
        <p:spPr>
          <a:xfrm>
            <a:off x="3078226" y="1552413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30EC870-C2E4-B54E-88C5-87D07520682B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38922D0-36FC-2646-B6AA-859233C7F11E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CC46A74-7530-2644-8E2C-FF683C4254CD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A65D917E-454D-094C-A34A-8B1A2F9FB8B4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715BFB4D-600A-614C-8BAA-0CDD9DA440A7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208F913-2468-F14C-BF57-671A87EB8AF7}"/>
              </a:ext>
            </a:extLst>
          </p:cNvPr>
          <p:cNvCxnSpPr>
            <a:cxnSpLocks/>
          </p:cNvCxnSpPr>
          <p:nvPr/>
        </p:nvCxnSpPr>
        <p:spPr>
          <a:xfrm flipV="1">
            <a:off x="3078226" y="1552413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F114911-DC8C-A84C-AACF-09DB8724624B}"/>
              </a:ext>
            </a:extLst>
          </p:cNvPr>
          <p:cNvCxnSpPr>
            <a:cxnSpLocks/>
          </p:cNvCxnSpPr>
          <p:nvPr/>
        </p:nvCxnSpPr>
        <p:spPr>
          <a:xfrm>
            <a:off x="3078226" y="1984461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5B5062CC-7E75-C745-B76A-9A18462ACD2F}"/>
              </a:ext>
            </a:extLst>
          </p:cNvPr>
          <p:cNvCxnSpPr/>
          <p:nvPr/>
        </p:nvCxnSpPr>
        <p:spPr>
          <a:xfrm>
            <a:off x="3078226" y="1984461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B1649B90-335B-C545-B502-9CA3AE9C93DA}"/>
              </a:ext>
            </a:extLst>
          </p:cNvPr>
          <p:cNvCxnSpPr/>
          <p:nvPr/>
        </p:nvCxnSpPr>
        <p:spPr>
          <a:xfrm>
            <a:off x="3078226" y="1984461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253409C-BB1C-0442-ABE3-4AA67AF2971B}"/>
              </a:ext>
            </a:extLst>
          </p:cNvPr>
          <p:cNvCxnSpPr/>
          <p:nvPr/>
        </p:nvCxnSpPr>
        <p:spPr>
          <a:xfrm>
            <a:off x="3078226" y="1984461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37CE416D-6A57-8041-9DBE-CE35A1317E37}"/>
              </a:ext>
            </a:extLst>
          </p:cNvPr>
          <p:cNvCxnSpPr/>
          <p:nvPr/>
        </p:nvCxnSpPr>
        <p:spPr>
          <a:xfrm flipV="1">
            <a:off x="3078226" y="1552413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72F8247C-1DF0-B94F-9855-A621E02A1E71}"/>
              </a:ext>
            </a:extLst>
          </p:cNvPr>
          <p:cNvCxnSpPr/>
          <p:nvPr/>
        </p:nvCxnSpPr>
        <p:spPr>
          <a:xfrm flipV="1">
            <a:off x="3078226" y="1984461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6E311448-06AE-9845-AC02-736F064B8227}"/>
              </a:ext>
            </a:extLst>
          </p:cNvPr>
          <p:cNvCxnSpPr/>
          <p:nvPr/>
        </p:nvCxnSpPr>
        <p:spPr>
          <a:xfrm>
            <a:off x="3078226" y="2488517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209AA8A2-38A8-5F4B-8E8B-374B9C05B2EB}"/>
              </a:ext>
            </a:extLst>
          </p:cNvPr>
          <p:cNvCxnSpPr/>
          <p:nvPr/>
        </p:nvCxnSpPr>
        <p:spPr>
          <a:xfrm>
            <a:off x="3078226" y="1984461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F987F1D0-71E2-A64C-9343-535A640F87EA}"/>
              </a:ext>
            </a:extLst>
          </p:cNvPr>
          <p:cNvCxnSpPr/>
          <p:nvPr/>
        </p:nvCxnSpPr>
        <p:spPr>
          <a:xfrm>
            <a:off x="3078226" y="2488517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E4F4635-2B5B-B447-AA8D-45F0BEAD559C}"/>
              </a:ext>
            </a:extLst>
          </p:cNvPr>
          <p:cNvCxnSpPr/>
          <p:nvPr/>
        </p:nvCxnSpPr>
        <p:spPr>
          <a:xfrm>
            <a:off x="3078226" y="2488517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901872A8-2BA4-EA4F-ADC5-69946F8E0708}"/>
              </a:ext>
            </a:extLst>
          </p:cNvPr>
          <p:cNvCxnSpPr/>
          <p:nvPr/>
        </p:nvCxnSpPr>
        <p:spPr>
          <a:xfrm>
            <a:off x="3078226" y="2488517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59F90AF-28F5-4945-B5B2-CC95167FB683}"/>
              </a:ext>
            </a:extLst>
          </p:cNvPr>
          <p:cNvCxnSpPr/>
          <p:nvPr/>
        </p:nvCxnSpPr>
        <p:spPr>
          <a:xfrm flipV="1">
            <a:off x="3078226" y="1552413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D81CEFC9-5A31-C14D-9C2D-3EAAAB1EFA73}"/>
              </a:ext>
            </a:extLst>
          </p:cNvPr>
          <p:cNvCxnSpPr/>
          <p:nvPr/>
        </p:nvCxnSpPr>
        <p:spPr>
          <a:xfrm flipV="1">
            <a:off x="3078226" y="1984461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F84E1E87-AEC2-2741-BBE3-2922D7A1E20E}"/>
              </a:ext>
            </a:extLst>
          </p:cNvPr>
          <p:cNvCxnSpPr/>
          <p:nvPr/>
        </p:nvCxnSpPr>
        <p:spPr>
          <a:xfrm flipV="1">
            <a:off x="3078226" y="2488517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24850356-A1D2-E043-8814-DAAE4DE15F4A}"/>
              </a:ext>
            </a:extLst>
          </p:cNvPr>
          <p:cNvCxnSpPr/>
          <p:nvPr/>
        </p:nvCxnSpPr>
        <p:spPr>
          <a:xfrm>
            <a:off x="3078226" y="3352613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13FE9477-6EB6-E14B-BAD6-77C4AC4A5582}"/>
              </a:ext>
            </a:extLst>
          </p:cNvPr>
          <p:cNvCxnSpPr/>
          <p:nvPr/>
        </p:nvCxnSpPr>
        <p:spPr>
          <a:xfrm>
            <a:off x="3078226" y="3352613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552EE96D-BFF5-F549-B9DF-B4940CBB7B89}"/>
              </a:ext>
            </a:extLst>
          </p:cNvPr>
          <p:cNvCxnSpPr/>
          <p:nvPr/>
        </p:nvCxnSpPr>
        <p:spPr>
          <a:xfrm>
            <a:off x="3078226" y="3352613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F551A9AC-F41E-4444-B0B7-1E33089CD724}"/>
              </a:ext>
            </a:extLst>
          </p:cNvPr>
          <p:cNvCxnSpPr/>
          <p:nvPr/>
        </p:nvCxnSpPr>
        <p:spPr>
          <a:xfrm>
            <a:off x="3078226" y="3856669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1BD31CFB-B8D9-5A40-B370-667A5A48B00D}"/>
              </a:ext>
            </a:extLst>
          </p:cNvPr>
          <p:cNvCxnSpPr/>
          <p:nvPr/>
        </p:nvCxnSpPr>
        <p:spPr>
          <a:xfrm>
            <a:off x="3078226" y="3856669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F81CA739-C432-3949-8C06-4B5B15BD14C5}"/>
              </a:ext>
            </a:extLst>
          </p:cNvPr>
          <p:cNvCxnSpPr/>
          <p:nvPr/>
        </p:nvCxnSpPr>
        <p:spPr>
          <a:xfrm flipV="1">
            <a:off x="3078226" y="3352613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D8A3C5F2-4332-FC48-BC0A-C7CBAE5B8631}"/>
              </a:ext>
            </a:extLst>
          </p:cNvPr>
          <p:cNvCxnSpPr/>
          <p:nvPr/>
        </p:nvCxnSpPr>
        <p:spPr>
          <a:xfrm flipV="1">
            <a:off x="3078226" y="2488517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84019AEB-90BA-904F-BE23-5E421B6E1A4F}"/>
              </a:ext>
            </a:extLst>
          </p:cNvPr>
          <p:cNvCxnSpPr/>
          <p:nvPr/>
        </p:nvCxnSpPr>
        <p:spPr>
          <a:xfrm flipV="1">
            <a:off x="3078226" y="1984461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A41602FF-4F08-E34E-B9FB-FCBD56B71F23}"/>
              </a:ext>
            </a:extLst>
          </p:cNvPr>
          <p:cNvCxnSpPr/>
          <p:nvPr/>
        </p:nvCxnSpPr>
        <p:spPr>
          <a:xfrm flipV="1">
            <a:off x="3078226" y="1552413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BC211675-9B24-3948-99AC-9FC96636C058}"/>
              </a:ext>
            </a:extLst>
          </p:cNvPr>
          <p:cNvCxnSpPr/>
          <p:nvPr/>
        </p:nvCxnSpPr>
        <p:spPr>
          <a:xfrm flipV="1">
            <a:off x="3078226" y="1552413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004B2211-6ADB-8A4D-8122-3408BA5F95F3}"/>
              </a:ext>
            </a:extLst>
          </p:cNvPr>
          <p:cNvCxnSpPr/>
          <p:nvPr/>
        </p:nvCxnSpPr>
        <p:spPr>
          <a:xfrm flipV="1">
            <a:off x="3078226" y="1984461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C6CFD2C-C2D0-5F4E-882C-66C2EF3F90A3}"/>
              </a:ext>
            </a:extLst>
          </p:cNvPr>
          <p:cNvCxnSpPr/>
          <p:nvPr/>
        </p:nvCxnSpPr>
        <p:spPr>
          <a:xfrm flipV="1">
            <a:off x="3078226" y="2488517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F6B9CE0-60D7-B94A-B26A-B796B5D8580F}"/>
              </a:ext>
            </a:extLst>
          </p:cNvPr>
          <p:cNvCxnSpPr/>
          <p:nvPr/>
        </p:nvCxnSpPr>
        <p:spPr>
          <a:xfrm flipV="1">
            <a:off x="3078226" y="3352613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37D5E17B-0B26-334F-98EE-AABD76C5ED1E}"/>
              </a:ext>
            </a:extLst>
          </p:cNvPr>
          <p:cNvCxnSpPr/>
          <p:nvPr/>
        </p:nvCxnSpPr>
        <p:spPr>
          <a:xfrm flipV="1">
            <a:off x="3078226" y="3856669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FC8FCCF5-0082-C248-9008-7E73EC2C63E4}"/>
              </a:ext>
            </a:extLst>
          </p:cNvPr>
          <p:cNvCxnSpPr/>
          <p:nvPr/>
        </p:nvCxnSpPr>
        <p:spPr>
          <a:xfrm>
            <a:off x="3078226" y="4360725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CA4CBF45-C27C-DE45-B39D-17B1B540D0EF}"/>
              </a:ext>
            </a:extLst>
          </p:cNvPr>
          <p:cNvCxnSpPr/>
          <p:nvPr/>
        </p:nvCxnSpPr>
        <p:spPr>
          <a:xfrm>
            <a:off x="3828492" y="1556792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D25CA8FA-7281-3149-A133-A6A1864B2073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CDAF1BC5-48B1-8844-9C25-C51E0353CAF5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45341408-A3A2-C34A-884D-04F122914D07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EFAC1F95-286F-5342-8245-FBF82732BED4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B17A4BA0-D367-624D-ABDE-B3AE65F01C18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395B92BF-A432-CD40-A81C-D5EB7CDE9D65}"/>
              </a:ext>
            </a:extLst>
          </p:cNvPr>
          <p:cNvCxnSpPr>
            <a:cxnSpLocks/>
          </p:cNvCxnSpPr>
          <p:nvPr/>
        </p:nvCxnSpPr>
        <p:spPr>
          <a:xfrm flipV="1">
            <a:off x="3828492" y="1556792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0389A2D-0540-0146-8D26-587AF6CF9B64}"/>
              </a:ext>
            </a:extLst>
          </p:cNvPr>
          <p:cNvCxnSpPr>
            <a:cxnSpLocks/>
          </p:cNvCxnSpPr>
          <p:nvPr/>
        </p:nvCxnSpPr>
        <p:spPr>
          <a:xfrm>
            <a:off x="3828492" y="1988840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69F0EF92-BDDB-9041-865D-466191B32920}"/>
              </a:ext>
            </a:extLst>
          </p:cNvPr>
          <p:cNvCxnSpPr/>
          <p:nvPr/>
        </p:nvCxnSpPr>
        <p:spPr>
          <a:xfrm>
            <a:off x="3828492" y="1988840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B20709F4-EE32-F549-AA34-85B7D65A03F0}"/>
              </a:ext>
            </a:extLst>
          </p:cNvPr>
          <p:cNvCxnSpPr/>
          <p:nvPr/>
        </p:nvCxnSpPr>
        <p:spPr>
          <a:xfrm>
            <a:off x="3828492" y="1988840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D5C989DC-765E-364F-BD80-F06E96CD0B08}"/>
              </a:ext>
            </a:extLst>
          </p:cNvPr>
          <p:cNvCxnSpPr/>
          <p:nvPr/>
        </p:nvCxnSpPr>
        <p:spPr>
          <a:xfrm>
            <a:off x="3828492" y="1988840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55FDBA7D-AEDB-784A-8BE3-3D1646F309A9}"/>
              </a:ext>
            </a:extLst>
          </p:cNvPr>
          <p:cNvCxnSpPr/>
          <p:nvPr/>
        </p:nvCxnSpPr>
        <p:spPr>
          <a:xfrm flipV="1">
            <a:off x="3828492" y="1556792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D74A6548-D7A8-2D41-8CDB-D65BFB44E9C6}"/>
              </a:ext>
            </a:extLst>
          </p:cNvPr>
          <p:cNvCxnSpPr/>
          <p:nvPr/>
        </p:nvCxnSpPr>
        <p:spPr>
          <a:xfrm flipV="1">
            <a:off x="3828492" y="1988840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780F92BB-6FBD-7846-9684-DB0AB3238D7E}"/>
              </a:ext>
            </a:extLst>
          </p:cNvPr>
          <p:cNvCxnSpPr/>
          <p:nvPr/>
        </p:nvCxnSpPr>
        <p:spPr>
          <a:xfrm>
            <a:off x="3828492" y="2492896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3147E5E4-C23F-CB44-BD48-F215A09A2CF7}"/>
              </a:ext>
            </a:extLst>
          </p:cNvPr>
          <p:cNvCxnSpPr/>
          <p:nvPr/>
        </p:nvCxnSpPr>
        <p:spPr>
          <a:xfrm>
            <a:off x="3828492" y="1988840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D42B6851-0370-524B-8E60-484C79626B82}"/>
              </a:ext>
            </a:extLst>
          </p:cNvPr>
          <p:cNvCxnSpPr/>
          <p:nvPr/>
        </p:nvCxnSpPr>
        <p:spPr>
          <a:xfrm>
            <a:off x="3828492" y="2492896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564351EA-B7C9-B345-90DC-70094F12BBD0}"/>
              </a:ext>
            </a:extLst>
          </p:cNvPr>
          <p:cNvCxnSpPr/>
          <p:nvPr/>
        </p:nvCxnSpPr>
        <p:spPr>
          <a:xfrm>
            <a:off x="3828492" y="2492896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76BB9662-EAA1-0F47-8A1F-1F430829E6A5}"/>
              </a:ext>
            </a:extLst>
          </p:cNvPr>
          <p:cNvCxnSpPr/>
          <p:nvPr/>
        </p:nvCxnSpPr>
        <p:spPr>
          <a:xfrm>
            <a:off x="3828492" y="2492896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21E12631-872E-0B4A-A9DD-81C833FD803A}"/>
              </a:ext>
            </a:extLst>
          </p:cNvPr>
          <p:cNvCxnSpPr/>
          <p:nvPr/>
        </p:nvCxnSpPr>
        <p:spPr>
          <a:xfrm flipV="1">
            <a:off x="3828492" y="1556792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362F4104-992F-4044-8836-31FD53F1AF4B}"/>
              </a:ext>
            </a:extLst>
          </p:cNvPr>
          <p:cNvCxnSpPr/>
          <p:nvPr/>
        </p:nvCxnSpPr>
        <p:spPr>
          <a:xfrm flipV="1">
            <a:off x="3828492" y="1988840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7AAD39A8-1C09-0D45-A6FB-B580153A2222}"/>
              </a:ext>
            </a:extLst>
          </p:cNvPr>
          <p:cNvCxnSpPr/>
          <p:nvPr/>
        </p:nvCxnSpPr>
        <p:spPr>
          <a:xfrm flipV="1">
            <a:off x="3828492" y="2492896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4A2E7F71-509E-1F4C-B226-B443F0DDB840}"/>
              </a:ext>
            </a:extLst>
          </p:cNvPr>
          <p:cNvCxnSpPr/>
          <p:nvPr/>
        </p:nvCxnSpPr>
        <p:spPr>
          <a:xfrm>
            <a:off x="3828492" y="3356992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5A29EA43-2BF8-924D-A4DF-A6E767B083DF}"/>
              </a:ext>
            </a:extLst>
          </p:cNvPr>
          <p:cNvCxnSpPr/>
          <p:nvPr/>
        </p:nvCxnSpPr>
        <p:spPr>
          <a:xfrm>
            <a:off x="3828492" y="3356992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B6A6EC02-8324-9E4C-A728-08DA17CAD1C0}"/>
              </a:ext>
            </a:extLst>
          </p:cNvPr>
          <p:cNvCxnSpPr/>
          <p:nvPr/>
        </p:nvCxnSpPr>
        <p:spPr>
          <a:xfrm>
            <a:off x="3828492" y="3356992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9E78EBC6-E027-5E49-9BE8-0BCADD0A377B}"/>
              </a:ext>
            </a:extLst>
          </p:cNvPr>
          <p:cNvCxnSpPr/>
          <p:nvPr/>
        </p:nvCxnSpPr>
        <p:spPr>
          <a:xfrm>
            <a:off x="3828492" y="3861048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E64C0A9-B993-E44B-A446-068F5E733D85}"/>
              </a:ext>
            </a:extLst>
          </p:cNvPr>
          <p:cNvCxnSpPr/>
          <p:nvPr/>
        </p:nvCxnSpPr>
        <p:spPr>
          <a:xfrm>
            <a:off x="3828492" y="3861048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A9B1F3DD-9829-7648-AA3F-D37DB4534003}"/>
              </a:ext>
            </a:extLst>
          </p:cNvPr>
          <p:cNvCxnSpPr/>
          <p:nvPr/>
        </p:nvCxnSpPr>
        <p:spPr>
          <a:xfrm flipV="1">
            <a:off x="3828492" y="3356992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CFF28FC3-FD3C-5345-80D8-BB331FA81320}"/>
              </a:ext>
            </a:extLst>
          </p:cNvPr>
          <p:cNvCxnSpPr/>
          <p:nvPr/>
        </p:nvCxnSpPr>
        <p:spPr>
          <a:xfrm flipV="1">
            <a:off x="3828492" y="2492896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E86CFF72-3FB9-7744-ADF2-621DDE2EA6B6}"/>
              </a:ext>
            </a:extLst>
          </p:cNvPr>
          <p:cNvCxnSpPr/>
          <p:nvPr/>
        </p:nvCxnSpPr>
        <p:spPr>
          <a:xfrm flipV="1">
            <a:off x="3828492" y="1988840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D360927C-CCE8-6D48-906E-89DB145AC5BC}"/>
              </a:ext>
            </a:extLst>
          </p:cNvPr>
          <p:cNvCxnSpPr/>
          <p:nvPr/>
        </p:nvCxnSpPr>
        <p:spPr>
          <a:xfrm flipV="1">
            <a:off x="3828492" y="1556792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3DFED33-D60C-2D43-987A-1268DE377801}"/>
              </a:ext>
            </a:extLst>
          </p:cNvPr>
          <p:cNvCxnSpPr/>
          <p:nvPr/>
        </p:nvCxnSpPr>
        <p:spPr>
          <a:xfrm flipV="1">
            <a:off x="3828492" y="1556792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131BDF8B-C73A-FE48-A8EE-B38895E3E70F}"/>
              </a:ext>
            </a:extLst>
          </p:cNvPr>
          <p:cNvCxnSpPr/>
          <p:nvPr/>
        </p:nvCxnSpPr>
        <p:spPr>
          <a:xfrm flipV="1">
            <a:off x="3828492" y="1988840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300F10BA-1871-8248-B1AA-3FFB440C4A81}"/>
              </a:ext>
            </a:extLst>
          </p:cNvPr>
          <p:cNvCxnSpPr/>
          <p:nvPr/>
        </p:nvCxnSpPr>
        <p:spPr>
          <a:xfrm flipV="1">
            <a:off x="3828492" y="2492896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6FBA8BEA-CC91-AA4F-B65D-AC531140128F}"/>
              </a:ext>
            </a:extLst>
          </p:cNvPr>
          <p:cNvCxnSpPr/>
          <p:nvPr/>
        </p:nvCxnSpPr>
        <p:spPr>
          <a:xfrm flipV="1">
            <a:off x="3828492" y="3356992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F6DA4D78-2BBE-8E49-8DB8-8C448A01AFF8}"/>
              </a:ext>
            </a:extLst>
          </p:cNvPr>
          <p:cNvCxnSpPr/>
          <p:nvPr/>
        </p:nvCxnSpPr>
        <p:spPr>
          <a:xfrm flipV="1">
            <a:off x="3828492" y="3861048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9CCF2923-F702-C544-8647-256739E5ADE7}"/>
              </a:ext>
            </a:extLst>
          </p:cNvPr>
          <p:cNvCxnSpPr/>
          <p:nvPr/>
        </p:nvCxnSpPr>
        <p:spPr>
          <a:xfrm>
            <a:off x="3828492" y="4365104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5B0D87C6-003C-3C4D-8606-CFC7847BD730}"/>
              </a:ext>
            </a:extLst>
          </p:cNvPr>
          <p:cNvSpPr/>
          <p:nvPr/>
        </p:nvSpPr>
        <p:spPr>
          <a:xfrm>
            <a:off x="5048083" y="1325174"/>
            <a:ext cx="115338" cy="23743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A944D69A-1320-114A-A1EE-F6578D5F4A61}"/>
              </a:ext>
            </a:extLst>
          </p:cNvPr>
          <p:cNvSpPr txBox="1"/>
          <p:nvPr/>
        </p:nvSpPr>
        <p:spPr>
          <a:xfrm>
            <a:off x="5129785" y="1285609"/>
            <a:ext cx="9569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LeakyReLU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D97FA048-9282-BF4E-B0C4-ED4478043148}"/>
              </a:ext>
            </a:extLst>
          </p:cNvPr>
          <p:cNvSpPr/>
          <p:nvPr/>
        </p:nvSpPr>
        <p:spPr>
          <a:xfrm>
            <a:off x="5045480" y="1812381"/>
            <a:ext cx="115338" cy="2374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437362D2-EF26-A846-9145-F50F9302BD7B}"/>
              </a:ext>
            </a:extLst>
          </p:cNvPr>
          <p:cNvSpPr txBox="1"/>
          <p:nvPr/>
        </p:nvSpPr>
        <p:spPr>
          <a:xfrm>
            <a:off x="4980463" y="1768437"/>
            <a:ext cx="9569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</a:p>
        </p:txBody>
      </p:sp>
    </p:spTree>
    <p:extLst>
      <p:ext uri="{BB962C8B-B14F-4D97-AF65-F5344CB8AC3E}">
        <p14:creationId xmlns:p14="http://schemas.microsoft.com/office/powerpoint/2010/main" val="3741654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3C031-2796-3B41-B197-7649EB2BD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45B32-A426-7840-9086-895B85471425}" type="datetime1">
              <a:rPr lang="en-US" smtClean="0"/>
              <a:t>2/14/22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EBFB7-A857-0543-8B2D-573D658DC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0BE4B-24E6-E548-A8DF-EBF3A473A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10</a:t>
            </a:fld>
            <a:endParaRPr lang="en-US" altLang="zh-C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E48A58-10E6-AF42-B922-53A54629F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84" y="1921516"/>
            <a:ext cx="781020" cy="15481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CDEE89-157F-1F46-971A-34D1EA8DD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199" y="1913997"/>
            <a:ext cx="1126119" cy="22322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65B80D-AC67-AF48-B4D4-670A118AEE43}"/>
              </a:ext>
            </a:extLst>
          </p:cNvPr>
          <p:cNvSpPr txBox="1"/>
          <p:nvPr/>
        </p:nvSpPr>
        <p:spPr>
          <a:xfrm>
            <a:off x="2195736" y="43651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507DAE-945E-8C44-94B0-FC9A6BA9B980}"/>
              </a:ext>
            </a:extLst>
          </p:cNvPr>
          <p:cNvSpPr txBox="1"/>
          <p:nvPr/>
        </p:nvSpPr>
        <p:spPr>
          <a:xfrm>
            <a:off x="3385572" y="43085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D659726-CA6D-3343-BEE3-336B2BCFB3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792" y="1902577"/>
            <a:ext cx="1126119" cy="22322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61EF09-0FF3-EE4D-90EF-1287F9B3B5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303" y="1902577"/>
            <a:ext cx="1126119" cy="22322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70A9A42-A32D-A34B-9EFE-0071DBB2AEBB}"/>
              </a:ext>
            </a:extLst>
          </p:cNvPr>
          <p:cNvSpPr txBox="1"/>
          <p:nvPr/>
        </p:nvSpPr>
        <p:spPr>
          <a:xfrm>
            <a:off x="4676165" y="43291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2FA616-7E1D-D441-B2E1-9043CBD3BB5E}"/>
              </a:ext>
            </a:extLst>
          </p:cNvPr>
          <p:cNvSpPr txBox="1"/>
          <p:nvPr/>
        </p:nvSpPr>
        <p:spPr>
          <a:xfrm>
            <a:off x="6229519" y="43412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98E3922-DFE9-9844-BAEC-CB3716C014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53" y="1921516"/>
            <a:ext cx="781019" cy="15481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A50BC1-ACB8-9B48-A400-8D10CB73AD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783" y="176644"/>
            <a:ext cx="835508" cy="16561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94A5878-E9A3-954E-B4FB-0EC3B1EB75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021" y="122638"/>
            <a:ext cx="835508" cy="165618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5541FEA-8639-B14C-8E0D-005D5AEEBE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695" y="230649"/>
            <a:ext cx="781019" cy="154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54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3C031-2796-3B41-B197-7649EB2BD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45B32-A426-7840-9086-895B85471425}" type="datetime1">
              <a:rPr lang="en-US" smtClean="0"/>
              <a:t>2/15/22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EBFB7-A857-0543-8B2D-573D658DC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0BE4B-24E6-E548-A8DF-EBF3A473A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11</a:t>
            </a:fld>
            <a:endParaRPr lang="en-US" altLang="zh-C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1E55EB-8037-714E-BFA2-1EA815EA4341}"/>
              </a:ext>
            </a:extLst>
          </p:cNvPr>
          <p:cNvGrpSpPr/>
          <p:nvPr/>
        </p:nvGrpSpPr>
        <p:grpSpPr>
          <a:xfrm>
            <a:off x="1789168" y="2060847"/>
            <a:ext cx="3203812" cy="1837702"/>
            <a:chOff x="1789168" y="2060847"/>
            <a:chExt cx="3203812" cy="183770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E48A58-10E6-AF42-B922-53A54629F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1960" y="2060847"/>
              <a:ext cx="781020" cy="154817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98E3922-DFE9-9844-BAEC-CB3716C01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9168" y="2060848"/>
              <a:ext cx="781019" cy="154817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0CC96F4-A01A-FC4E-9369-87B5F3EC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0799" y="2060847"/>
              <a:ext cx="781019" cy="154817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98ACC82-A96F-494A-81B2-8D1F104BA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2431" y="2060847"/>
              <a:ext cx="781019" cy="154817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4979E0-FA96-8C4D-B952-F99E91FA51AF}"/>
                </a:ext>
              </a:extLst>
            </p:cNvPr>
            <p:cNvSpPr txBox="1"/>
            <p:nvPr/>
          </p:nvSpPr>
          <p:spPr>
            <a:xfrm>
              <a:off x="2051720" y="3621550"/>
              <a:ext cx="3561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CE15A6-11DE-1A4B-A78B-612C37967740}"/>
                </a:ext>
              </a:extLst>
            </p:cNvPr>
            <p:cNvSpPr txBox="1"/>
            <p:nvPr/>
          </p:nvSpPr>
          <p:spPr>
            <a:xfrm>
              <a:off x="2803214" y="3621549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754561-6061-6641-A9DB-803999F34512}"/>
                </a:ext>
              </a:extLst>
            </p:cNvPr>
            <p:cNvSpPr txBox="1"/>
            <p:nvPr/>
          </p:nvSpPr>
          <p:spPr>
            <a:xfrm>
              <a:off x="3604846" y="3609021"/>
              <a:ext cx="3561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1F07CC8-932C-E14E-B7A5-5AD88593FC22}"/>
                </a:ext>
              </a:extLst>
            </p:cNvPr>
            <p:cNvSpPr txBox="1"/>
            <p:nvPr/>
          </p:nvSpPr>
          <p:spPr>
            <a:xfrm>
              <a:off x="4424376" y="3609020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7623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D9F57-89B4-DB4E-8703-95ECB21C6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53DCAF7-BDB2-2241-A874-70F95F3ECB73}" type="datetime1">
              <a:rPr lang="en-US" smtClean="0"/>
              <a:t>2/15/22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8139F-1170-9D47-826A-09D81A4FB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68C75-9BB2-084E-97D6-873DD6EFF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12</a:t>
            </a:fld>
            <a:endParaRPr lang="en-US" altLang="zh-CN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6E3051C-3A20-C54B-8F2A-E7119E2266EC}"/>
              </a:ext>
            </a:extLst>
          </p:cNvPr>
          <p:cNvGrpSpPr/>
          <p:nvPr/>
        </p:nvGrpSpPr>
        <p:grpSpPr>
          <a:xfrm>
            <a:off x="3188905" y="1196752"/>
            <a:ext cx="2830892" cy="3218243"/>
            <a:chOff x="2627784" y="302510"/>
            <a:chExt cx="2830892" cy="321824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AF8C49-19A4-9C41-8E84-208876D56B62}"/>
                </a:ext>
              </a:extLst>
            </p:cNvPr>
            <p:cNvSpPr txBox="1"/>
            <p:nvPr/>
          </p:nvSpPr>
          <p:spPr>
            <a:xfrm>
              <a:off x="2627784" y="1052736"/>
              <a:ext cx="648072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GAN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24B862-2351-5F46-B67F-23AE390D747E}"/>
                </a:ext>
              </a:extLst>
            </p:cNvPr>
            <p:cNvSpPr txBox="1"/>
            <p:nvPr/>
          </p:nvSpPr>
          <p:spPr>
            <a:xfrm>
              <a:off x="3788514" y="2611151"/>
              <a:ext cx="884947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Yolov5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C23CF15-1C53-DC43-8C1E-94B39FE55B4D}"/>
                </a:ext>
              </a:extLst>
            </p:cNvPr>
            <p:cNvSpPr txBox="1"/>
            <p:nvPr/>
          </p:nvSpPr>
          <p:spPr>
            <a:xfrm>
              <a:off x="3124199" y="1873630"/>
              <a:ext cx="884947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D8B6D7-12FA-3545-8AF7-F30BC266980A}"/>
                </a:ext>
              </a:extLst>
            </p:cNvPr>
            <p:cNvSpPr txBox="1"/>
            <p:nvPr/>
          </p:nvSpPr>
          <p:spPr>
            <a:xfrm>
              <a:off x="4378556" y="1873630"/>
              <a:ext cx="1080120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Validation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164355-4E99-1140-A811-EE1BBC396264}"/>
                </a:ext>
              </a:extLst>
            </p:cNvPr>
            <p:cNvSpPr txBox="1"/>
            <p:nvPr/>
          </p:nvSpPr>
          <p:spPr>
            <a:xfrm>
              <a:off x="3370013" y="302510"/>
              <a:ext cx="1640238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Pavement images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DB0FB6-B314-E449-80B1-20BA7E762E42}"/>
                </a:ext>
              </a:extLst>
            </p:cNvPr>
            <p:cNvSpPr txBox="1"/>
            <p:nvPr/>
          </p:nvSpPr>
          <p:spPr>
            <a:xfrm>
              <a:off x="3650957" y="1058224"/>
              <a:ext cx="1078350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Annotation</a:t>
              </a:r>
            </a:p>
          </p:txBody>
        </p: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00A3302-8096-4644-8066-F5289F38F792}"/>
                </a:ext>
              </a:extLst>
            </p:cNvPr>
            <p:cNvCxnSpPr>
              <a:cxnSpLocks/>
              <a:stCxn id="20" idx="2"/>
              <a:endCxn id="11" idx="0"/>
            </p:cNvCxnSpPr>
            <p:nvPr/>
          </p:nvCxnSpPr>
          <p:spPr>
            <a:xfrm rot="5400000">
              <a:off x="3349752" y="212355"/>
              <a:ext cx="442449" cy="123831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537A1155-38A8-8C42-9141-BADFF2A69821}"/>
                </a:ext>
              </a:extLst>
            </p:cNvPr>
            <p:cNvCxnSpPr>
              <a:cxnSpLocks/>
              <a:stCxn id="22" idx="2"/>
              <a:endCxn id="17" idx="0"/>
            </p:cNvCxnSpPr>
            <p:nvPr/>
          </p:nvCxnSpPr>
          <p:spPr>
            <a:xfrm rot="16200000" flipH="1">
              <a:off x="4300560" y="1255573"/>
              <a:ext cx="507629" cy="728484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77023BD1-68A1-AE4F-95FF-7AC238564127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rot="5400000">
              <a:off x="3624589" y="1308086"/>
              <a:ext cx="507629" cy="623459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AF0376-ABDD-6840-80C0-102427D1F991}"/>
                </a:ext>
              </a:extLst>
            </p:cNvPr>
            <p:cNvCxnSpPr>
              <a:cxnSpLocks/>
              <a:stCxn id="20" idx="2"/>
              <a:endCxn id="22" idx="0"/>
            </p:cNvCxnSpPr>
            <p:nvPr/>
          </p:nvCxnSpPr>
          <p:spPr>
            <a:xfrm>
              <a:off x="4190132" y="610287"/>
              <a:ext cx="0" cy="4479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CC8827D-FC44-A54D-BB87-F8343991CE29}"/>
                </a:ext>
              </a:extLst>
            </p:cNvPr>
            <p:cNvCxnSpPr>
              <a:cxnSpLocks/>
              <a:stCxn id="11" idx="3"/>
              <a:endCxn id="22" idx="1"/>
            </p:cNvCxnSpPr>
            <p:nvPr/>
          </p:nvCxnSpPr>
          <p:spPr>
            <a:xfrm>
              <a:off x="3275856" y="1206625"/>
              <a:ext cx="375101" cy="54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Elbow Connector 60">
              <a:extLst>
                <a:ext uri="{FF2B5EF4-FFF2-40B4-BE49-F238E27FC236}">
                  <a16:creationId xmlns:a16="http://schemas.microsoft.com/office/drawing/2014/main" id="{81502AA8-16C6-F640-8062-A8ED91DA5090}"/>
                </a:ext>
              </a:extLst>
            </p:cNvPr>
            <p:cNvCxnSpPr>
              <a:stCxn id="15" idx="2"/>
              <a:endCxn id="13" idx="0"/>
            </p:cNvCxnSpPr>
            <p:nvPr/>
          </p:nvCxnSpPr>
          <p:spPr>
            <a:xfrm rot="16200000" flipH="1">
              <a:off x="3683958" y="2064121"/>
              <a:ext cx="429744" cy="66431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Elbow Connector 62">
              <a:extLst>
                <a:ext uri="{FF2B5EF4-FFF2-40B4-BE49-F238E27FC236}">
                  <a16:creationId xmlns:a16="http://schemas.microsoft.com/office/drawing/2014/main" id="{0FADE62A-1F38-214F-8FD4-99EA705728E0}"/>
                </a:ext>
              </a:extLst>
            </p:cNvPr>
            <p:cNvCxnSpPr>
              <a:stCxn id="17" idx="2"/>
              <a:endCxn id="13" idx="0"/>
            </p:cNvCxnSpPr>
            <p:nvPr/>
          </p:nvCxnSpPr>
          <p:spPr>
            <a:xfrm rot="5400000">
              <a:off x="4359930" y="2052465"/>
              <a:ext cx="429744" cy="68762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0F4486A-1D8C-C446-A9CA-AA67F8EE0507}"/>
                </a:ext>
              </a:extLst>
            </p:cNvPr>
            <p:cNvSpPr txBox="1"/>
            <p:nvPr/>
          </p:nvSpPr>
          <p:spPr>
            <a:xfrm>
              <a:off x="3788514" y="3212976"/>
              <a:ext cx="884947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Testing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DAECA349-E722-D940-8A6B-78B361AB6839}"/>
                </a:ext>
              </a:extLst>
            </p:cNvPr>
            <p:cNvCxnSpPr>
              <a:stCxn id="13" idx="2"/>
              <a:endCxn id="64" idx="0"/>
            </p:cNvCxnSpPr>
            <p:nvPr/>
          </p:nvCxnSpPr>
          <p:spPr>
            <a:xfrm>
              <a:off x="4230988" y="2918928"/>
              <a:ext cx="0" cy="2940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7153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676A1-912D-384B-B630-4DE3DD826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3EDE31-C424-7C42-A97C-C860B67839CF}" type="datetime1">
              <a:rPr lang="en-US" smtClean="0"/>
              <a:t>2/14/22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89FF-F25F-2348-9C8B-26AF42661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DE230-C4B4-444A-9EBA-5555855B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2</a:t>
            </a:fld>
            <a:endParaRPr lang="en-US" altLang="zh-C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244875-8A8B-DF40-8EF8-9D4713A41B5E}"/>
              </a:ext>
            </a:extLst>
          </p:cNvPr>
          <p:cNvSpPr/>
          <p:nvPr/>
        </p:nvSpPr>
        <p:spPr>
          <a:xfrm>
            <a:off x="971600" y="1268760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42DA72-DD42-3643-B979-A65A09EFCA84}"/>
              </a:ext>
            </a:extLst>
          </p:cNvPr>
          <p:cNvSpPr txBox="1"/>
          <p:nvPr/>
        </p:nvSpPr>
        <p:spPr>
          <a:xfrm>
            <a:off x="905352" y="8070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81D242-AFBE-3347-A982-6E6A8016C1E9}"/>
              </a:ext>
            </a:extLst>
          </p:cNvPr>
          <p:cNvSpPr txBox="1"/>
          <p:nvPr/>
        </p:nvSpPr>
        <p:spPr>
          <a:xfrm>
            <a:off x="4142684" y="4729377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1024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0BABBA8-6852-784E-9656-2964E192174C}"/>
              </a:ext>
            </a:extLst>
          </p:cNvPr>
          <p:cNvSpPr txBox="1"/>
          <p:nvPr/>
        </p:nvSpPr>
        <p:spPr>
          <a:xfrm>
            <a:off x="3381948" y="4729377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D809804-CB2D-DD43-B378-A164C43BA751}"/>
              </a:ext>
            </a:extLst>
          </p:cNvPr>
          <p:cNvGrpSpPr/>
          <p:nvPr/>
        </p:nvGrpSpPr>
        <p:grpSpPr>
          <a:xfrm>
            <a:off x="1934189" y="807094"/>
            <a:ext cx="2801572" cy="4188202"/>
            <a:chOff x="1934189" y="807094"/>
            <a:chExt cx="2801572" cy="4188202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5209F64-41E2-7D44-86B9-1DC4E4F1A250}"/>
                </a:ext>
              </a:extLst>
            </p:cNvPr>
            <p:cNvSpPr/>
            <p:nvPr/>
          </p:nvSpPr>
          <p:spPr>
            <a:xfrm>
              <a:off x="2411760" y="1268760"/>
              <a:ext cx="115338" cy="338437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FF87EB4-1DDC-9D42-8D5B-E1E6B0BF887B}"/>
                </a:ext>
              </a:extLst>
            </p:cNvPr>
            <p:cNvSpPr/>
            <p:nvPr/>
          </p:nvSpPr>
          <p:spPr>
            <a:xfrm>
              <a:off x="2051720" y="14127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B102275-DD5B-0D40-9489-33BE818E66BE}"/>
                </a:ext>
              </a:extLst>
            </p:cNvPr>
            <p:cNvSpPr/>
            <p:nvPr/>
          </p:nvSpPr>
          <p:spPr>
            <a:xfrm>
              <a:off x="2051720" y="1844824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0618596-633F-014B-A256-420E293E5445}"/>
                </a:ext>
              </a:extLst>
            </p:cNvPr>
            <p:cNvSpPr/>
            <p:nvPr/>
          </p:nvSpPr>
          <p:spPr>
            <a:xfrm>
              <a:off x="1979712" y="1268760"/>
              <a:ext cx="432048" cy="33843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D4BF96-63EB-3945-AF06-B58CFB92D08E}"/>
                </a:ext>
              </a:extLst>
            </p:cNvPr>
            <p:cNvSpPr/>
            <p:nvPr/>
          </p:nvSpPr>
          <p:spPr>
            <a:xfrm>
              <a:off x="2051720" y="3717032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F627A6-AA10-1849-89CC-5F9E3B3C3F56}"/>
                </a:ext>
              </a:extLst>
            </p:cNvPr>
            <p:cNvSpPr/>
            <p:nvPr/>
          </p:nvSpPr>
          <p:spPr>
            <a:xfrm>
              <a:off x="2051720" y="4221088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199BB7F-60BF-1E4B-A068-3A27C54A8D00}"/>
                </a:ext>
              </a:extLst>
            </p:cNvPr>
            <p:cNvSpPr txBox="1"/>
            <p:nvPr/>
          </p:nvSpPr>
          <p:spPr>
            <a:xfrm>
              <a:off x="2987824" y="807094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Hidden Layer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845D46D-65D0-AF49-82C7-717781890D90}"/>
                </a:ext>
              </a:extLst>
            </p:cNvPr>
            <p:cNvSpPr/>
            <p:nvPr/>
          </p:nvSpPr>
          <p:spPr>
            <a:xfrm>
              <a:off x="2051720" y="2348880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8A1E135-3127-CC49-A7F5-C481DBFDD7C4}"/>
                </a:ext>
              </a:extLst>
            </p:cNvPr>
            <p:cNvSpPr/>
            <p:nvPr/>
          </p:nvSpPr>
          <p:spPr>
            <a:xfrm>
              <a:off x="2051720" y="32129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333D5A9-B6CC-DF48-B9D9-174456A80CC5}"/>
                </a:ext>
              </a:extLst>
            </p:cNvPr>
            <p:cNvSpPr txBox="1"/>
            <p:nvPr/>
          </p:nvSpPr>
          <p:spPr>
            <a:xfrm>
              <a:off x="2048420" y="2810550"/>
              <a:ext cx="461665" cy="33506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2FD87A4-BF7C-B04A-AFA0-C1FC85FF28EC}"/>
                </a:ext>
              </a:extLst>
            </p:cNvPr>
            <p:cNvSpPr/>
            <p:nvPr/>
          </p:nvSpPr>
          <p:spPr>
            <a:xfrm>
              <a:off x="3148882" y="1268760"/>
              <a:ext cx="115338" cy="338437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4B35A85-AFFC-8B4B-B1F0-77683DDB2376}"/>
                </a:ext>
              </a:extLst>
            </p:cNvPr>
            <p:cNvSpPr/>
            <p:nvPr/>
          </p:nvSpPr>
          <p:spPr>
            <a:xfrm>
              <a:off x="2788842" y="14127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B6E89BA-CF56-EA40-AB53-4D587FB69D2E}"/>
                </a:ext>
              </a:extLst>
            </p:cNvPr>
            <p:cNvSpPr/>
            <p:nvPr/>
          </p:nvSpPr>
          <p:spPr>
            <a:xfrm>
              <a:off x="2788842" y="1844824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26736B0-6B80-C440-810D-B78958034C2E}"/>
                </a:ext>
              </a:extLst>
            </p:cNvPr>
            <p:cNvSpPr/>
            <p:nvPr/>
          </p:nvSpPr>
          <p:spPr>
            <a:xfrm>
              <a:off x="2716834" y="1268760"/>
              <a:ext cx="432048" cy="33843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49B4B07-CDF6-5447-B18D-E9DE3E138968}"/>
                </a:ext>
              </a:extLst>
            </p:cNvPr>
            <p:cNvSpPr/>
            <p:nvPr/>
          </p:nvSpPr>
          <p:spPr>
            <a:xfrm>
              <a:off x="2788842" y="3717032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E9E9CB8-6E27-0B41-B0A3-D1AAE4D91348}"/>
                </a:ext>
              </a:extLst>
            </p:cNvPr>
            <p:cNvSpPr/>
            <p:nvPr/>
          </p:nvSpPr>
          <p:spPr>
            <a:xfrm>
              <a:off x="2788842" y="4221088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E68BBB1-AB35-9045-A78B-7F1F5781C20A}"/>
                </a:ext>
              </a:extLst>
            </p:cNvPr>
            <p:cNvSpPr/>
            <p:nvPr/>
          </p:nvSpPr>
          <p:spPr>
            <a:xfrm>
              <a:off x="2788842" y="2348880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8ED7963-9866-4047-8B7C-5F836B9D8322}"/>
                </a:ext>
              </a:extLst>
            </p:cNvPr>
            <p:cNvSpPr/>
            <p:nvPr/>
          </p:nvSpPr>
          <p:spPr>
            <a:xfrm>
              <a:off x="2788842" y="32129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54D0702-48AF-5F47-9A8C-138088AA3D87}"/>
                </a:ext>
              </a:extLst>
            </p:cNvPr>
            <p:cNvSpPr txBox="1"/>
            <p:nvPr/>
          </p:nvSpPr>
          <p:spPr>
            <a:xfrm>
              <a:off x="2785542" y="2810550"/>
              <a:ext cx="461665" cy="33506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3D60E3A-7C30-AF4E-88D9-2771CE4FDBB1}"/>
                </a:ext>
              </a:extLst>
            </p:cNvPr>
            <p:cNvSpPr/>
            <p:nvPr/>
          </p:nvSpPr>
          <p:spPr>
            <a:xfrm>
              <a:off x="3886004" y="1274576"/>
              <a:ext cx="115338" cy="338437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E292952-83B3-3445-8253-581F53BB47D0}"/>
                </a:ext>
              </a:extLst>
            </p:cNvPr>
            <p:cNvSpPr/>
            <p:nvPr/>
          </p:nvSpPr>
          <p:spPr>
            <a:xfrm>
              <a:off x="3525964" y="1418592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D66C35E-B5B5-DC41-AA80-6ED71C739C16}"/>
                </a:ext>
              </a:extLst>
            </p:cNvPr>
            <p:cNvSpPr/>
            <p:nvPr/>
          </p:nvSpPr>
          <p:spPr>
            <a:xfrm>
              <a:off x="3525964" y="1850640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FBCEEAC-B384-DF4D-95C9-46A902CE6E7C}"/>
                </a:ext>
              </a:extLst>
            </p:cNvPr>
            <p:cNvSpPr/>
            <p:nvPr/>
          </p:nvSpPr>
          <p:spPr>
            <a:xfrm>
              <a:off x="3453956" y="1274576"/>
              <a:ext cx="432048" cy="33843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2DEB08E-48FD-AE4E-87A0-522C67539D7A}"/>
                </a:ext>
              </a:extLst>
            </p:cNvPr>
            <p:cNvSpPr/>
            <p:nvPr/>
          </p:nvSpPr>
          <p:spPr>
            <a:xfrm>
              <a:off x="3525964" y="3722848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D9121BB-634D-0040-AEC3-FBB09A87CD8C}"/>
                </a:ext>
              </a:extLst>
            </p:cNvPr>
            <p:cNvSpPr/>
            <p:nvPr/>
          </p:nvSpPr>
          <p:spPr>
            <a:xfrm>
              <a:off x="3525964" y="4226904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9613679-1328-0046-8ACB-D2A63A3AB9DE}"/>
                </a:ext>
              </a:extLst>
            </p:cNvPr>
            <p:cNvSpPr/>
            <p:nvPr/>
          </p:nvSpPr>
          <p:spPr>
            <a:xfrm>
              <a:off x="3525964" y="235469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C6DC5A0-C213-9A4B-AD42-2768B8F4E94B}"/>
                </a:ext>
              </a:extLst>
            </p:cNvPr>
            <p:cNvSpPr/>
            <p:nvPr/>
          </p:nvSpPr>
          <p:spPr>
            <a:xfrm>
              <a:off x="3525964" y="3218792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68343AE-6069-4345-8CB5-EDAB50F33640}"/>
                </a:ext>
              </a:extLst>
            </p:cNvPr>
            <p:cNvSpPr txBox="1"/>
            <p:nvPr/>
          </p:nvSpPr>
          <p:spPr>
            <a:xfrm>
              <a:off x="3522664" y="2816366"/>
              <a:ext cx="461665" cy="33506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768F203-6979-B544-9301-C6108EB2B816}"/>
                </a:ext>
              </a:extLst>
            </p:cNvPr>
            <p:cNvSpPr/>
            <p:nvPr/>
          </p:nvSpPr>
          <p:spPr>
            <a:xfrm>
              <a:off x="4620423" y="1268760"/>
              <a:ext cx="115338" cy="338437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194BF73-AB37-4F41-BE16-76265572FE03}"/>
                </a:ext>
              </a:extLst>
            </p:cNvPr>
            <p:cNvSpPr/>
            <p:nvPr/>
          </p:nvSpPr>
          <p:spPr>
            <a:xfrm>
              <a:off x="4260383" y="14127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D876FB1-B153-5649-9E6E-59BA8B8EA1BA}"/>
                </a:ext>
              </a:extLst>
            </p:cNvPr>
            <p:cNvSpPr/>
            <p:nvPr/>
          </p:nvSpPr>
          <p:spPr>
            <a:xfrm>
              <a:off x="4260383" y="1844824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D1CAC9C-02DB-D449-9A35-28863BAF6891}"/>
                </a:ext>
              </a:extLst>
            </p:cNvPr>
            <p:cNvSpPr/>
            <p:nvPr/>
          </p:nvSpPr>
          <p:spPr>
            <a:xfrm>
              <a:off x="4188375" y="1268760"/>
              <a:ext cx="432048" cy="33843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15B6986-15DB-D44D-BF1E-B8B1F89714EC}"/>
                </a:ext>
              </a:extLst>
            </p:cNvPr>
            <p:cNvSpPr/>
            <p:nvPr/>
          </p:nvSpPr>
          <p:spPr>
            <a:xfrm>
              <a:off x="4260383" y="3717032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8C2A512-A220-0A44-9B40-BF8E49E50987}"/>
                </a:ext>
              </a:extLst>
            </p:cNvPr>
            <p:cNvSpPr/>
            <p:nvPr/>
          </p:nvSpPr>
          <p:spPr>
            <a:xfrm>
              <a:off x="4260383" y="4221088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D8D7F37-B7B2-9E49-959B-18C958BEC6FC}"/>
                </a:ext>
              </a:extLst>
            </p:cNvPr>
            <p:cNvSpPr/>
            <p:nvPr/>
          </p:nvSpPr>
          <p:spPr>
            <a:xfrm>
              <a:off x="4260383" y="2348880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15D89BF-3C22-7E4F-841E-488BE64622C8}"/>
                </a:ext>
              </a:extLst>
            </p:cNvPr>
            <p:cNvSpPr/>
            <p:nvPr/>
          </p:nvSpPr>
          <p:spPr>
            <a:xfrm>
              <a:off x="4260383" y="32129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D8B2B5E-B97D-3E41-B85A-8D9A7DF792ED}"/>
                </a:ext>
              </a:extLst>
            </p:cNvPr>
            <p:cNvSpPr txBox="1"/>
            <p:nvPr/>
          </p:nvSpPr>
          <p:spPr>
            <a:xfrm>
              <a:off x="4257083" y="2810550"/>
              <a:ext cx="461665" cy="33506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6BD0DD3-05C7-594B-95E9-F67604F79358}"/>
                </a:ext>
              </a:extLst>
            </p:cNvPr>
            <p:cNvSpPr txBox="1"/>
            <p:nvPr/>
          </p:nvSpPr>
          <p:spPr>
            <a:xfrm>
              <a:off x="1934189" y="4708014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128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C49B92F-6610-7041-AAFA-00AEE65A754A}"/>
                </a:ext>
              </a:extLst>
            </p:cNvPr>
            <p:cNvSpPr txBox="1"/>
            <p:nvPr/>
          </p:nvSpPr>
          <p:spPr>
            <a:xfrm>
              <a:off x="2651556" y="4718297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256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AF5FC92C-C96A-2642-8EAF-5B9DC497B20B}"/>
                </a:ext>
              </a:extLst>
            </p:cNvPr>
            <p:cNvCxnSpPr>
              <a:stCxn id="8" idx="6"/>
              <a:endCxn id="46" idx="2"/>
            </p:cNvCxnSpPr>
            <p:nvPr/>
          </p:nvCxnSpPr>
          <p:spPr>
            <a:xfrm>
              <a:off x="2339752" y="1556792"/>
              <a:ext cx="4490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C6B22DFE-87FB-514A-8627-5A8DA9DF919B}"/>
                </a:ext>
              </a:extLst>
            </p:cNvPr>
            <p:cNvCxnSpPr>
              <a:cxnSpLocks/>
              <a:stCxn id="8" idx="6"/>
              <a:endCxn id="47" idx="2"/>
            </p:cNvCxnSpPr>
            <p:nvPr/>
          </p:nvCxnSpPr>
          <p:spPr>
            <a:xfrm>
              <a:off x="2339752" y="1556792"/>
              <a:ext cx="449090" cy="4320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3A3A8F4-B462-E544-8FEC-CB04588EAADC}"/>
                </a:ext>
              </a:extLst>
            </p:cNvPr>
            <p:cNvCxnSpPr>
              <a:cxnSpLocks/>
              <a:stCxn id="8" idx="6"/>
              <a:endCxn id="51" idx="2"/>
            </p:cNvCxnSpPr>
            <p:nvPr/>
          </p:nvCxnSpPr>
          <p:spPr>
            <a:xfrm>
              <a:off x="2339752" y="1556792"/>
              <a:ext cx="449090" cy="936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AFDDDB74-9DCA-EF44-9647-E2EFD2532785}"/>
                </a:ext>
              </a:extLst>
            </p:cNvPr>
            <p:cNvCxnSpPr>
              <a:cxnSpLocks/>
              <a:stCxn id="8" idx="6"/>
              <a:endCxn id="52" idx="2"/>
            </p:cNvCxnSpPr>
            <p:nvPr/>
          </p:nvCxnSpPr>
          <p:spPr>
            <a:xfrm>
              <a:off x="2339752" y="1556792"/>
              <a:ext cx="449090" cy="1800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82B4A4F4-1D4B-FD43-98B3-29249176376C}"/>
                </a:ext>
              </a:extLst>
            </p:cNvPr>
            <p:cNvCxnSpPr>
              <a:cxnSpLocks/>
              <a:stCxn id="8" idx="6"/>
              <a:endCxn id="49" idx="2"/>
            </p:cNvCxnSpPr>
            <p:nvPr/>
          </p:nvCxnSpPr>
          <p:spPr>
            <a:xfrm>
              <a:off x="2339752" y="1556792"/>
              <a:ext cx="449090" cy="2304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3ABD19A6-86FE-5245-9F7E-317B922232E6}"/>
                </a:ext>
              </a:extLst>
            </p:cNvPr>
            <p:cNvCxnSpPr>
              <a:cxnSpLocks/>
              <a:stCxn id="8" idx="6"/>
              <a:endCxn id="50" idx="2"/>
            </p:cNvCxnSpPr>
            <p:nvPr/>
          </p:nvCxnSpPr>
          <p:spPr>
            <a:xfrm>
              <a:off x="2339752" y="1556792"/>
              <a:ext cx="449090" cy="28083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FB1946BE-7D14-454D-96E1-D3BDE3F0D00C}"/>
                </a:ext>
              </a:extLst>
            </p:cNvPr>
            <p:cNvCxnSpPr>
              <a:cxnSpLocks/>
              <a:stCxn id="9" idx="6"/>
              <a:endCxn id="46" idx="2"/>
            </p:cNvCxnSpPr>
            <p:nvPr/>
          </p:nvCxnSpPr>
          <p:spPr>
            <a:xfrm flipV="1">
              <a:off x="2339752" y="1556792"/>
              <a:ext cx="449090" cy="4320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4209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5209F64-41E2-7D44-86B9-1DC4E4F1A250}"/>
              </a:ext>
            </a:extLst>
          </p:cNvPr>
          <p:cNvSpPr/>
          <p:nvPr/>
        </p:nvSpPr>
        <p:spPr>
          <a:xfrm>
            <a:off x="2411760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676A1-912D-384B-B630-4DE3DD826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3EDE31-C424-7C42-A97C-C860B67839CF}" type="datetime1">
              <a:rPr lang="en-US" smtClean="0"/>
              <a:t>2/14/22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89FF-F25F-2348-9C8B-26AF42661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DE230-C4B4-444A-9EBA-5555855B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3</a:t>
            </a:fld>
            <a:endParaRPr lang="en-US" altLang="zh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F87EB4-1DDC-9D42-8D5B-E1E6B0BF887B}"/>
              </a:ext>
            </a:extLst>
          </p:cNvPr>
          <p:cNvSpPr/>
          <p:nvPr/>
        </p:nvSpPr>
        <p:spPr>
          <a:xfrm>
            <a:off x="2051720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B102275-DD5B-0D40-9489-33BE818E66BE}"/>
              </a:ext>
            </a:extLst>
          </p:cNvPr>
          <p:cNvSpPr/>
          <p:nvPr/>
        </p:nvSpPr>
        <p:spPr>
          <a:xfrm>
            <a:off x="2051720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244875-8A8B-DF40-8EF8-9D4713A41B5E}"/>
              </a:ext>
            </a:extLst>
          </p:cNvPr>
          <p:cNvSpPr/>
          <p:nvPr/>
        </p:nvSpPr>
        <p:spPr>
          <a:xfrm>
            <a:off x="1666011" y="692696"/>
            <a:ext cx="3338038" cy="43924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618596-633F-014B-A256-420E293E5445}"/>
              </a:ext>
            </a:extLst>
          </p:cNvPr>
          <p:cNvSpPr/>
          <p:nvPr/>
        </p:nvSpPr>
        <p:spPr>
          <a:xfrm>
            <a:off x="1979712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DD4BF96-63EB-3945-AF06-B58CFB92D08E}"/>
              </a:ext>
            </a:extLst>
          </p:cNvPr>
          <p:cNvSpPr/>
          <p:nvPr/>
        </p:nvSpPr>
        <p:spPr>
          <a:xfrm>
            <a:off x="2051720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F627A6-AA10-1849-89CC-5F9E3B3C3F56}"/>
              </a:ext>
            </a:extLst>
          </p:cNvPr>
          <p:cNvSpPr/>
          <p:nvPr/>
        </p:nvSpPr>
        <p:spPr>
          <a:xfrm>
            <a:off x="2051720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45D46D-65D0-AF49-82C7-717781890D90}"/>
              </a:ext>
            </a:extLst>
          </p:cNvPr>
          <p:cNvSpPr/>
          <p:nvPr/>
        </p:nvSpPr>
        <p:spPr>
          <a:xfrm>
            <a:off x="2051720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A1E135-3127-CC49-A7F5-C481DBFDD7C4}"/>
              </a:ext>
            </a:extLst>
          </p:cNvPr>
          <p:cNvSpPr/>
          <p:nvPr/>
        </p:nvSpPr>
        <p:spPr>
          <a:xfrm>
            <a:off x="2051720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33D5A9-B6CC-DF48-B9D9-174456A80CC5}"/>
              </a:ext>
            </a:extLst>
          </p:cNvPr>
          <p:cNvSpPr txBox="1"/>
          <p:nvPr/>
        </p:nvSpPr>
        <p:spPr>
          <a:xfrm>
            <a:off x="2048420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2FD87A4-BF7C-B04A-AFA0-C1FC85FF28EC}"/>
              </a:ext>
            </a:extLst>
          </p:cNvPr>
          <p:cNvSpPr/>
          <p:nvPr/>
        </p:nvSpPr>
        <p:spPr>
          <a:xfrm>
            <a:off x="3148882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4B35A85-AFFC-8B4B-B1F0-77683DDB2376}"/>
              </a:ext>
            </a:extLst>
          </p:cNvPr>
          <p:cNvSpPr/>
          <p:nvPr/>
        </p:nvSpPr>
        <p:spPr>
          <a:xfrm>
            <a:off x="2788842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B6E89BA-CF56-EA40-AB53-4D587FB69D2E}"/>
              </a:ext>
            </a:extLst>
          </p:cNvPr>
          <p:cNvSpPr/>
          <p:nvPr/>
        </p:nvSpPr>
        <p:spPr>
          <a:xfrm>
            <a:off x="2788842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6736B0-6B80-C440-810D-B78958034C2E}"/>
              </a:ext>
            </a:extLst>
          </p:cNvPr>
          <p:cNvSpPr/>
          <p:nvPr/>
        </p:nvSpPr>
        <p:spPr>
          <a:xfrm>
            <a:off x="2716834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49B4B07-CDF6-5447-B18D-E9DE3E138968}"/>
              </a:ext>
            </a:extLst>
          </p:cNvPr>
          <p:cNvSpPr/>
          <p:nvPr/>
        </p:nvSpPr>
        <p:spPr>
          <a:xfrm>
            <a:off x="2788842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E9E9CB8-6E27-0B41-B0A3-D1AAE4D91348}"/>
              </a:ext>
            </a:extLst>
          </p:cNvPr>
          <p:cNvSpPr/>
          <p:nvPr/>
        </p:nvSpPr>
        <p:spPr>
          <a:xfrm>
            <a:off x="2788842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E68BBB1-AB35-9045-A78B-7F1F5781C20A}"/>
              </a:ext>
            </a:extLst>
          </p:cNvPr>
          <p:cNvSpPr/>
          <p:nvPr/>
        </p:nvSpPr>
        <p:spPr>
          <a:xfrm>
            <a:off x="2788842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8ED7963-9866-4047-8B7C-5F836B9D8322}"/>
              </a:ext>
            </a:extLst>
          </p:cNvPr>
          <p:cNvSpPr/>
          <p:nvPr/>
        </p:nvSpPr>
        <p:spPr>
          <a:xfrm>
            <a:off x="2788842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4D0702-48AF-5F47-9A8C-138088AA3D87}"/>
              </a:ext>
            </a:extLst>
          </p:cNvPr>
          <p:cNvSpPr txBox="1"/>
          <p:nvPr/>
        </p:nvSpPr>
        <p:spPr>
          <a:xfrm>
            <a:off x="2785542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3D60E3A-7C30-AF4E-88D9-2771CE4FDBB1}"/>
              </a:ext>
            </a:extLst>
          </p:cNvPr>
          <p:cNvSpPr/>
          <p:nvPr/>
        </p:nvSpPr>
        <p:spPr>
          <a:xfrm>
            <a:off x="3886004" y="1274576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292952-83B3-3445-8253-581F53BB47D0}"/>
              </a:ext>
            </a:extLst>
          </p:cNvPr>
          <p:cNvSpPr/>
          <p:nvPr/>
        </p:nvSpPr>
        <p:spPr>
          <a:xfrm>
            <a:off x="3525964" y="14185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D66C35E-B5B5-DC41-AA80-6ED71C739C16}"/>
              </a:ext>
            </a:extLst>
          </p:cNvPr>
          <p:cNvSpPr/>
          <p:nvPr/>
        </p:nvSpPr>
        <p:spPr>
          <a:xfrm>
            <a:off x="3525964" y="185064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BCEEAC-B384-DF4D-95C9-46A902CE6E7C}"/>
              </a:ext>
            </a:extLst>
          </p:cNvPr>
          <p:cNvSpPr/>
          <p:nvPr/>
        </p:nvSpPr>
        <p:spPr>
          <a:xfrm>
            <a:off x="3453956" y="1274576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DEB08E-48FD-AE4E-87A0-522C67539D7A}"/>
              </a:ext>
            </a:extLst>
          </p:cNvPr>
          <p:cNvSpPr/>
          <p:nvPr/>
        </p:nvSpPr>
        <p:spPr>
          <a:xfrm>
            <a:off x="3525964" y="372284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D9121BB-634D-0040-AEC3-FBB09A87CD8C}"/>
              </a:ext>
            </a:extLst>
          </p:cNvPr>
          <p:cNvSpPr/>
          <p:nvPr/>
        </p:nvSpPr>
        <p:spPr>
          <a:xfrm>
            <a:off x="3525964" y="422690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9613679-1328-0046-8ACB-D2A63A3AB9DE}"/>
              </a:ext>
            </a:extLst>
          </p:cNvPr>
          <p:cNvSpPr/>
          <p:nvPr/>
        </p:nvSpPr>
        <p:spPr>
          <a:xfrm>
            <a:off x="3525964" y="235469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C6DC5A0-C213-9A4B-AD42-2768B8F4E94B}"/>
              </a:ext>
            </a:extLst>
          </p:cNvPr>
          <p:cNvSpPr/>
          <p:nvPr/>
        </p:nvSpPr>
        <p:spPr>
          <a:xfrm>
            <a:off x="3525964" y="32187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8343AE-6069-4345-8CB5-EDAB50F33640}"/>
              </a:ext>
            </a:extLst>
          </p:cNvPr>
          <p:cNvSpPr txBox="1"/>
          <p:nvPr/>
        </p:nvSpPr>
        <p:spPr>
          <a:xfrm>
            <a:off x="3522664" y="2816366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768F203-6979-B544-9301-C6108EB2B816}"/>
              </a:ext>
            </a:extLst>
          </p:cNvPr>
          <p:cNvSpPr/>
          <p:nvPr/>
        </p:nvSpPr>
        <p:spPr>
          <a:xfrm>
            <a:off x="4620423" y="1268760"/>
            <a:ext cx="115338" cy="33843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194BF73-AB37-4F41-BE16-76265572FE03}"/>
              </a:ext>
            </a:extLst>
          </p:cNvPr>
          <p:cNvSpPr/>
          <p:nvPr/>
        </p:nvSpPr>
        <p:spPr>
          <a:xfrm>
            <a:off x="4260383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D876FB1-B153-5649-9E6E-59BA8B8EA1BA}"/>
              </a:ext>
            </a:extLst>
          </p:cNvPr>
          <p:cNvSpPr/>
          <p:nvPr/>
        </p:nvSpPr>
        <p:spPr>
          <a:xfrm>
            <a:off x="4260383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1CAC9C-02DB-D449-9A35-28863BAF6891}"/>
              </a:ext>
            </a:extLst>
          </p:cNvPr>
          <p:cNvSpPr/>
          <p:nvPr/>
        </p:nvSpPr>
        <p:spPr>
          <a:xfrm>
            <a:off x="4188375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15B6986-15DB-D44D-BF1E-B8B1F89714EC}"/>
              </a:ext>
            </a:extLst>
          </p:cNvPr>
          <p:cNvSpPr/>
          <p:nvPr/>
        </p:nvSpPr>
        <p:spPr>
          <a:xfrm>
            <a:off x="4260383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8C2A512-A220-0A44-9B40-BF8E49E50987}"/>
              </a:ext>
            </a:extLst>
          </p:cNvPr>
          <p:cNvSpPr/>
          <p:nvPr/>
        </p:nvSpPr>
        <p:spPr>
          <a:xfrm>
            <a:off x="4260383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D8D7F37-B7B2-9E49-959B-18C958BEC6FC}"/>
              </a:ext>
            </a:extLst>
          </p:cNvPr>
          <p:cNvSpPr/>
          <p:nvPr/>
        </p:nvSpPr>
        <p:spPr>
          <a:xfrm>
            <a:off x="4260383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15D89BF-3C22-7E4F-841E-488BE64622C8}"/>
              </a:ext>
            </a:extLst>
          </p:cNvPr>
          <p:cNvSpPr/>
          <p:nvPr/>
        </p:nvSpPr>
        <p:spPr>
          <a:xfrm>
            <a:off x="4260383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D8B2B5E-B97D-3E41-B85A-8D9A7DF792ED}"/>
              </a:ext>
            </a:extLst>
          </p:cNvPr>
          <p:cNvSpPr txBox="1"/>
          <p:nvPr/>
        </p:nvSpPr>
        <p:spPr>
          <a:xfrm>
            <a:off x="4257083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6BD0DD3-05C7-594B-95E9-F67604F79358}"/>
              </a:ext>
            </a:extLst>
          </p:cNvPr>
          <p:cNvSpPr txBox="1"/>
          <p:nvPr/>
        </p:nvSpPr>
        <p:spPr>
          <a:xfrm>
            <a:off x="1913464" y="976050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81D242-AFBE-3347-A982-6E6A8016C1E9}"/>
              </a:ext>
            </a:extLst>
          </p:cNvPr>
          <p:cNvSpPr txBox="1"/>
          <p:nvPr/>
        </p:nvSpPr>
        <p:spPr>
          <a:xfrm>
            <a:off x="4121959" y="99741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1024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0BABBA8-6852-784E-9656-2964E192174C}"/>
              </a:ext>
            </a:extLst>
          </p:cNvPr>
          <p:cNvSpPr txBox="1"/>
          <p:nvPr/>
        </p:nvSpPr>
        <p:spPr>
          <a:xfrm>
            <a:off x="3361223" y="99741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C49B92F-6610-7041-AAFA-00AEE65A754A}"/>
              </a:ext>
            </a:extLst>
          </p:cNvPr>
          <p:cNvSpPr txBox="1"/>
          <p:nvPr/>
        </p:nvSpPr>
        <p:spPr>
          <a:xfrm>
            <a:off x="2630831" y="98633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F5FC92C-C96A-2642-8EAF-5B9DC497B20B}"/>
              </a:ext>
            </a:extLst>
          </p:cNvPr>
          <p:cNvCxnSpPr>
            <a:stCxn id="8" idx="6"/>
            <a:endCxn id="46" idx="2"/>
          </p:cNvCxnSpPr>
          <p:nvPr/>
        </p:nvCxnSpPr>
        <p:spPr>
          <a:xfrm>
            <a:off x="2339752" y="15567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6B22DFE-87FB-514A-8627-5A8DA9DF919B}"/>
              </a:ext>
            </a:extLst>
          </p:cNvPr>
          <p:cNvCxnSpPr>
            <a:cxnSpLocks/>
            <a:stCxn id="8" idx="6"/>
            <a:endCxn id="47" idx="2"/>
          </p:cNvCxnSpPr>
          <p:nvPr/>
        </p:nvCxnSpPr>
        <p:spPr>
          <a:xfrm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3A3A8F4-B462-E544-8FEC-CB04588EAADC}"/>
              </a:ext>
            </a:extLst>
          </p:cNvPr>
          <p:cNvCxnSpPr>
            <a:cxnSpLocks/>
            <a:stCxn id="8" idx="6"/>
            <a:endCxn id="51" idx="2"/>
          </p:cNvCxnSpPr>
          <p:nvPr/>
        </p:nvCxnSpPr>
        <p:spPr>
          <a:xfrm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DDDB74-9DCA-EF44-9647-E2EFD2532785}"/>
              </a:ext>
            </a:extLst>
          </p:cNvPr>
          <p:cNvCxnSpPr>
            <a:cxnSpLocks/>
            <a:stCxn id="8" idx="6"/>
            <a:endCxn id="52" idx="2"/>
          </p:cNvCxnSpPr>
          <p:nvPr/>
        </p:nvCxnSpPr>
        <p:spPr>
          <a:xfrm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2B4A4F4-1D4B-FD43-98B3-29249176376C}"/>
              </a:ext>
            </a:extLst>
          </p:cNvPr>
          <p:cNvCxnSpPr>
            <a:cxnSpLocks/>
            <a:stCxn id="8" idx="6"/>
            <a:endCxn id="49" idx="2"/>
          </p:cNvCxnSpPr>
          <p:nvPr/>
        </p:nvCxnSpPr>
        <p:spPr>
          <a:xfrm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ABD19A6-86FE-5245-9F7E-317B922232E6}"/>
              </a:ext>
            </a:extLst>
          </p:cNvPr>
          <p:cNvCxnSpPr>
            <a:cxnSpLocks/>
            <a:stCxn id="8" idx="6"/>
            <a:endCxn id="50" idx="2"/>
          </p:cNvCxnSpPr>
          <p:nvPr/>
        </p:nvCxnSpPr>
        <p:spPr>
          <a:xfrm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B1946BE-7D14-454D-96E1-D3BDE3F0D00C}"/>
              </a:ext>
            </a:extLst>
          </p:cNvPr>
          <p:cNvCxnSpPr>
            <a:cxnSpLocks/>
            <a:stCxn id="9" idx="6"/>
            <a:endCxn id="46" idx="2"/>
          </p:cNvCxnSpPr>
          <p:nvPr/>
        </p:nvCxnSpPr>
        <p:spPr>
          <a:xfrm flipV="1"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90C4995-02E2-EA4E-9CB9-0F55DD42A0C5}"/>
              </a:ext>
            </a:extLst>
          </p:cNvPr>
          <p:cNvCxnSpPr>
            <a:cxnSpLocks/>
            <a:stCxn id="9" idx="6"/>
            <a:endCxn id="47" idx="2"/>
          </p:cNvCxnSpPr>
          <p:nvPr/>
        </p:nvCxnSpPr>
        <p:spPr>
          <a:xfrm>
            <a:off x="2339752" y="1988840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DA33745-340F-EC4C-A6CE-8567F2CEB85B}"/>
              </a:ext>
            </a:extLst>
          </p:cNvPr>
          <p:cNvCxnSpPr>
            <a:endCxn id="52" idx="2"/>
          </p:cNvCxnSpPr>
          <p:nvPr/>
        </p:nvCxnSpPr>
        <p:spPr>
          <a:xfrm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17E95A6-8CEE-0440-B591-5F866B42F171}"/>
              </a:ext>
            </a:extLst>
          </p:cNvPr>
          <p:cNvCxnSpPr>
            <a:stCxn id="9" idx="6"/>
            <a:endCxn id="49" idx="2"/>
          </p:cNvCxnSpPr>
          <p:nvPr/>
        </p:nvCxnSpPr>
        <p:spPr>
          <a:xfrm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2B9DB9F-8369-6F4B-B6B1-CB19300BA60F}"/>
              </a:ext>
            </a:extLst>
          </p:cNvPr>
          <p:cNvCxnSpPr>
            <a:stCxn id="9" idx="6"/>
            <a:endCxn id="50" idx="2"/>
          </p:cNvCxnSpPr>
          <p:nvPr/>
        </p:nvCxnSpPr>
        <p:spPr>
          <a:xfrm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825DB95-83EA-CC49-92B4-CAFE12A1B232}"/>
              </a:ext>
            </a:extLst>
          </p:cNvPr>
          <p:cNvCxnSpPr>
            <a:stCxn id="17" idx="6"/>
            <a:endCxn id="46" idx="2"/>
          </p:cNvCxnSpPr>
          <p:nvPr/>
        </p:nvCxnSpPr>
        <p:spPr>
          <a:xfrm flipV="1"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301046E-C6A6-DE4A-82D6-16C8F90EA7D7}"/>
              </a:ext>
            </a:extLst>
          </p:cNvPr>
          <p:cNvCxnSpPr>
            <a:stCxn id="17" idx="6"/>
            <a:endCxn id="47" idx="2"/>
          </p:cNvCxnSpPr>
          <p:nvPr/>
        </p:nvCxnSpPr>
        <p:spPr>
          <a:xfrm flipV="1"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1DF2A8E-272D-2248-B107-6552D4B65C64}"/>
              </a:ext>
            </a:extLst>
          </p:cNvPr>
          <p:cNvCxnSpPr>
            <a:stCxn id="17" idx="6"/>
            <a:endCxn id="51" idx="2"/>
          </p:cNvCxnSpPr>
          <p:nvPr/>
        </p:nvCxnSpPr>
        <p:spPr>
          <a:xfrm>
            <a:off x="2339752" y="2492896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C367E20-FD48-4A46-A2C0-A7000E50682A}"/>
              </a:ext>
            </a:extLst>
          </p:cNvPr>
          <p:cNvCxnSpPr>
            <a:stCxn id="9" idx="6"/>
            <a:endCxn id="51" idx="2"/>
          </p:cNvCxnSpPr>
          <p:nvPr/>
        </p:nvCxnSpPr>
        <p:spPr>
          <a:xfrm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3033F13-8552-324B-9DD4-08CD8F952688}"/>
              </a:ext>
            </a:extLst>
          </p:cNvPr>
          <p:cNvCxnSpPr>
            <a:stCxn id="17" idx="6"/>
            <a:endCxn id="52" idx="2"/>
          </p:cNvCxnSpPr>
          <p:nvPr/>
        </p:nvCxnSpPr>
        <p:spPr>
          <a:xfrm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7887E22-AA6C-1B40-BDB4-FBE932C510B0}"/>
              </a:ext>
            </a:extLst>
          </p:cNvPr>
          <p:cNvCxnSpPr>
            <a:stCxn id="17" idx="6"/>
            <a:endCxn id="49" idx="2"/>
          </p:cNvCxnSpPr>
          <p:nvPr/>
        </p:nvCxnSpPr>
        <p:spPr>
          <a:xfrm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50FC9A8-212D-AF48-8663-96ABF2E0DA0F}"/>
              </a:ext>
            </a:extLst>
          </p:cNvPr>
          <p:cNvCxnSpPr>
            <a:stCxn id="17" idx="6"/>
            <a:endCxn id="50" idx="2"/>
          </p:cNvCxnSpPr>
          <p:nvPr/>
        </p:nvCxnSpPr>
        <p:spPr>
          <a:xfrm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4BE5692-BAD4-2C47-993A-5B826533F37A}"/>
              </a:ext>
            </a:extLst>
          </p:cNvPr>
          <p:cNvCxnSpPr>
            <a:stCxn id="18" idx="6"/>
            <a:endCxn id="46" idx="2"/>
          </p:cNvCxnSpPr>
          <p:nvPr/>
        </p:nvCxnSpPr>
        <p:spPr>
          <a:xfrm flipV="1"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1E1C2EC-9CB8-E14C-8078-1AC287BF395B}"/>
              </a:ext>
            </a:extLst>
          </p:cNvPr>
          <p:cNvCxnSpPr>
            <a:stCxn id="18" idx="6"/>
            <a:endCxn id="47" idx="2"/>
          </p:cNvCxnSpPr>
          <p:nvPr/>
        </p:nvCxnSpPr>
        <p:spPr>
          <a:xfrm flipV="1"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88D6FD8-E704-BF47-8469-F2B0D8ED6B68}"/>
              </a:ext>
            </a:extLst>
          </p:cNvPr>
          <p:cNvCxnSpPr>
            <a:stCxn id="18" idx="6"/>
            <a:endCxn id="51" idx="2"/>
          </p:cNvCxnSpPr>
          <p:nvPr/>
        </p:nvCxnSpPr>
        <p:spPr>
          <a:xfrm flipV="1"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C11AE50-E88B-E840-8D47-62DF1FA12028}"/>
              </a:ext>
            </a:extLst>
          </p:cNvPr>
          <p:cNvCxnSpPr>
            <a:stCxn id="18" idx="6"/>
            <a:endCxn id="52" idx="2"/>
          </p:cNvCxnSpPr>
          <p:nvPr/>
        </p:nvCxnSpPr>
        <p:spPr>
          <a:xfrm>
            <a:off x="2339752" y="33569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E13243D-0C3B-8F4B-8F3F-4F9479B5D0F3}"/>
              </a:ext>
            </a:extLst>
          </p:cNvPr>
          <p:cNvCxnSpPr>
            <a:stCxn id="18" idx="6"/>
            <a:endCxn id="49" idx="2"/>
          </p:cNvCxnSpPr>
          <p:nvPr/>
        </p:nvCxnSpPr>
        <p:spPr>
          <a:xfrm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552132A-3D89-114B-B289-CD6CDB707326}"/>
              </a:ext>
            </a:extLst>
          </p:cNvPr>
          <p:cNvCxnSpPr>
            <a:stCxn id="18" idx="6"/>
            <a:endCxn id="50" idx="2"/>
          </p:cNvCxnSpPr>
          <p:nvPr/>
        </p:nvCxnSpPr>
        <p:spPr>
          <a:xfrm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7C0FF2A-B670-8942-B2FE-FADB5F42A37A}"/>
              </a:ext>
            </a:extLst>
          </p:cNvPr>
          <p:cNvCxnSpPr>
            <a:stCxn id="13" idx="6"/>
            <a:endCxn id="50" idx="2"/>
          </p:cNvCxnSpPr>
          <p:nvPr/>
        </p:nvCxnSpPr>
        <p:spPr>
          <a:xfrm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84A8EF8-CCBC-6942-B07D-35076CCF15B7}"/>
              </a:ext>
            </a:extLst>
          </p:cNvPr>
          <p:cNvCxnSpPr>
            <a:stCxn id="13" idx="6"/>
            <a:endCxn id="49" idx="2"/>
          </p:cNvCxnSpPr>
          <p:nvPr/>
        </p:nvCxnSpPr>
        <p:spPr>
          <a:xfrm>
            <a:off x="2339752" y="3861048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AE8538D6-D4AF-9F46-A8B4-6A9EBB21079E}"/>
              </a:ext>
            </a:extLst>
          </p:cNvPr>
          <p:cNvCxnSpPr>
            <a:stCxn id="13" idx="6"/>
            <a:endCxn id="52" idx="2"/>
          </p:cNvCxnSpPr>
          <p:nvPr/>
        </p:nvCxnSpPr>
        <p:spPr>
          <a:xfrm flipV="1"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38FB5E3-339D-5845-A63B-02C7427A175F}"/>
              </a:ext>
            </a:extLst>
          </p:cNvPr>
          <p:cNvCxnSpPr>
            <a:stCxn id="13" idx="6"/>
            <a:endCxn id="51" idx="2"/>
          </p:cNvCxnSpPr>
          <p:nvPr/>
        </p:nvCxnSpPr>
        <p:spPr>
          <a:xfrm flipV="1"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7BED326-0A14-4846-BFDB-16DFC887E4BC}"/>
              </a:ext>
            </a:extLst>
          </p:cNvPr>
          <p:cNvCxnSpPr>
            <a:stCxn id="13" idx="6"/>
            <a:endCxn id="47" idx="2"/>
          </p:cNvCxnSpPr>
          <p:nvPr/>
        </p:nvCxnSpPr>
        <p:spPr>
          <a:xfrm flipV="1"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0EC561F-49A1-064C-9819-43F0B15249A7}"/>
              </a:ext>
            </a:extLst>
          </p:cNvPr>
          <p:cNvCxnSpPr>
            <a:stCxn id="13" idx="6"/>
            <a:endCxn id="46" idx="2"/>
          </p:cNvCxnSpPr>
          <p:nvPr/>
        </p:nvCxnSpPr>
        <p:spPr>
          <a:xfrm flipV="1"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1E525C5-2F8D-6A4A-A0C8-D8C4AF5A03D1}"/>
              </a:ext>
            </a:extLst>
          </p:cNvPr>
          <p:cNvCxnSpPr>
            <a:stCxn id="14" idx="6"/>
            <a:endCxn id="46" idx="2"/>
          </p:cNvCxnSpPr>
          <p:nvPr/>
        </p:nvCxnSpPr>
        <p:spPr>
          <a:xfrm flipV="1"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4881D7FB-0803-1341-A247-E6974416F9F6}"/>
              </a:ext>
            </a:extLst>
          </p:cNvPr>
          <p:cNvCxnSpPr>
            <a:stCxn id="14" idx="6"/>
            <a:endCxn id="47" idx="2"/>
          </p:cNvCxnSpPr>
          <p:nvPr/>
        </p:nvCxnSpPr>
        <p:spPr>
          <a:xfrm flipV="1"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D8FD2087-56AB-2B43-86D2-CF04016F407C}"/>
              </a:ext>
            </a:extLst>
          </p:cNvPr>
          <p:cNvCxnSpPr>
            <a:stCxn id="14" idx="6"/>
            <a:endCxn id="51" idx="2"/>
          </p:cNvCxnSpPr>
          <p:nvPr/>
        </p:nvCxnSpPr>
        <p:spPr>
          <a:xfrm flipV="1"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383BCAF-F4AC-9F46-B923-4CBB983112EA}"/>
              </a:ext>
            </a:extLst>
          </p:cNvPr>
          <p:cNvCxnSpPr>
            <a:stCxn id="14" idx="6"/>
            <a:endCxn id="52" idx="2"/>
          </p:cNvCxnSpPr>
          <p:nvPr/>
        </p:nvCxnSpPr>
        <p:spPr>
          <a:xfrm flipV="1"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A1783DA2-8667-0049-88CE-C83C929DE797}"/>
              </a:ext>
            </a:extLst>
          </p:cNvPr>
          <p:cNvCxnSpPr>
            <a:stCxn id="14" idx="6"/>
            <a:endCxn id="49" idx="2"/>
          </p:cNvCxnSpPr>
          <p:nvPr/>
        </p:nvCxnSpPr>
        <p:spPr>
          <a:xfrm flipV="1"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EB7BB10-4528-034E-856E-2AEEEC7FDD24}"/>
              </a:ext>
            </a:extLst>
          </p:cNvPr>
          <p:cNvCxnSpPr>
            <a:stCxn id="14" idx="6"/>
            <a:endCxn id="50" idx="2"/>
          </p:cNvCxnSpPr>
          <p:nvPr/>
        </p:nvCxnSpPr>
        <p:spPr>
          <a:xfrm>
            <a:off x="2339752" y="4365104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7B6030EB-48A5-1244-892C-6FA6DE570FA5}"/>
              </a:ext>
            </a:extLst>
          </p:cNvPr>
          <p:cNvCxnSpPr/>
          <p:nvPr/>
        </p:nvCxnSpPr>
        <p:spPr>
          <a:xfrm>
            <a:off x="3078226" y="15524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30EC870-C2E4-B54E-88C5-87D07520682B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38922D0-36FC-2646-B6AA-859233C7F11E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CC46A74-7530-2644-8E2C-FF683C4254CD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A65D917E-454D-094C-A34A-8B1A2F9FB8B4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715BFB4D-600A-614C-8BAA-0CDD9DA440A7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208F913-2468-F14C-BF57-671A87EB8AF7}"/>
              </a:ext>
            </a:extLst>
          </p:cNvPr>
          <p:cNvCxnSpPr>
            <a:cxnSpLocks/>
          </p:cNvCxnSpPr>
          <p:nvPr/>
        </p:nvCxnSpPr>
        <p:spPr>
          <a:xfrm flipV="1"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F114911-DC8C-A84C-AACF-09DB8724624B}"/>
              </a:ext>
            </a:extLst>
          </p:cNvPr>
          <p:cNvCxnSpPr>
            <a:cxnSpLocks/>
          </p:cNvCxnSpPr>
          <p:nvPr/>
        </p:nvCxnSpPr>
        <p:spPr>
          <a:xfrm>
            <a:off x="3078226" y="1984461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5B5062CC-7E75-C745-B76A-9A18462ACD2F}"/>
              </a:ext>
            </a:extLst>
          </p:cNvPr>
          <p:cNvCxnSpPr/>
          <p:nvPr/>
        </p:nvCxnSpPr>
        <p:spPr>
          <a:xfrm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B1649B90-335B-C545-B502-9CA3AE9C93DA}"/>
              </a:ext>
            </a:extLst>
          </p:cNvPr>
          <p:cNvCxnSpPr/>
          <p:nvPr/>
        </p:nvCxnSpPr>
        <p:spPr>
          <a:xfrm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253409C-BB1C-0442-ABE3-4AA67AF2971B}"/>
              </a:ext>
            </a:extLst>
          </p:cNvPr>
          <p:cNvCxnSpPr/>
          <p:nvPr/>
        </p:nvCxnSpPr>
        <p:spPr>
          <a:xfrm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37CE416D-6A57-8041-9DBE-CE35A1317E37}"/>
              </a:ext>
            </a:extLst>
          </p:cNvPr>
          <p:cNvCxnSpPr/>
          <p:nvPr/>
        </p:nvCxnSpPr>
        <p:spPr>
          <a:xfrm flipV="1"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72F8247C-1DF0-B94F-9855-A621E02A1E71}"/>
              </a:ext>
            </a:extLst>
          </p:cNvPr>
          <p:cNvCxnSpPr/>
          <p:nvPr/>
        </p:nvCxnSpPr>
        <p:spPr>
          <a:xfrm flipV="1"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6E311448-06AE-9845-AC02-736F064B8227}"/>
              </a:ext>
            </a:extLst>
          </p:cNvPr>
          <p:cNvCxnSpPr/>
          <p:nvPr/>
        </p:nvCxnSpPr>
        <p:spPr>
          <a:xfrm>
            <a:off x="3078226" y="2488517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209AA8A2-38A8-5F4B-8E8B-374B9C05B2EB}"/>
              </a:ext>
            </a:extLst>
          </p:cNvPr>
          <p:cNvCxnSpPr/>
          <p:nvPr/>
        </p:nvCxnSpPr>
        <p:spPr>
          <a:xfrm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F987F1D0-71E2-A64C-9343-535A640F87EA}"/>
              </a:ext>
            </a:extLst>
          </p:cNvPr>
          <p:cNvCxnSpPr/>
          <p:nvPr/>
        </p:nvCxnSpPr>
        <p:spPr>
          <a:xfrm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E4F4635-2B5B-B447-AA8D-45F0BEAD559C}"/>
              </a:ext>
            </a:extLst>
          </p:cNvPr>
          <p:cNvCxnSpPr/>
          <p:nvPr/>
        </p:nvCxnSpPr>
        <p:spPr>
          <a:xfrm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901872A8-2BA4-EA4F-ADC5-69946F8E0708}"/>
              </a:ext>
            </a:extLst>
          </p:cNvPr>
          <p:cNvCxnSpPr/>
          <p:nvPr/>
        </p:nvCxnSpPr>
        <p:spPr>
          <a:xfrm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59F90AF-28F5-4945-B5B2-CC95167FB683}"/>
              </a:ext>
            </a:extLst>
          </p:cNvPr>
          <p:cNvCxnSpPr/>
          <p:nvPr/>
        </p:nvCxnSpPr>
        <p:spPr>
          <a:xfrm flipV="1"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D81CEFC9-5A31-C14D-9C2D-3EAAAB1EFA73}"/>
              </a:ext>
            </a:extLst>
          </p:cNvPr>
          <p:cNvCxnSpPr/>
          <p:nvPr/>
        </p:nvCxnSpPr>
        <p:spPr>
          <a:xfrm flipV="1"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F84E1E87-AEC2-2741-BBE3-2922D7A1E20E}"/>
              </a:ext>
            </a:extLst>
          </p:cNvPr>
          <p:cNvCxnSpPr/>
          <p:nvPr/>
        </p:nvCxnSpPr>
        <p:spPr>
          <a:xfrm flipV="1"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24850356-A1D2-E043-8814-DAAE4DE15F4A}"/>
              </a:ext>
            </a:extLst>
          </p:cNvPr>
          <p:cNvCxnSpPr/>
          <p:nvPr/>
        </p:nvCxnSpPr>
        <p:spPr>
          <a:xfrm>
            <a:off x="3078226" y="33526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13FE9477-6EB6-E14B-BAD6-77C4AC4A5582}"/>
              </a:ext>
            </a:extLst>
          </p:cNvPr>
          <p:cNvCxnSpPr/>
          <p:nvPr/>
        </p:nvCxnSpPr>
        <p:spPr>
          <a:xfrm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552EE96D-BFF5-F549-B9DF-B4940CBB7B89}"/>
              </a:ext>
            </a:extLst>
          </p:cNvPr>
          <p:cNvCxnSpPr/>
          <p:nvPr/>
        </p:nvCxnSpPr>
        <p:spPr>
          <a:xfrm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F551A9AC-F41E-4444-B0B7-1E33089CD724}"/>
              </a:ext>
            </a:extLst>
          </p:cNvPr>
          <p:cNvCxnSpPr/>
          <p:nvPr/>
        </p:nvCxnSpPr>
        <p:spPr>
          <a:xfrm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1BD31CFB-B8D9-5A40-B370-667A5A48B00D}"/>
              </a:ext>
            </a:extLst>
          </p:cNvPr>
          <p:cNvCxnSpPr/>
          <p:nvPr/>
        </p:nvCxnSpPr>
        <p:spPr>
          <a:xfrm>
            <a:off x="3078226" y="3856669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F81CA739-C432-3949-8C06-4B5B15BD14C5}"/>
              </a:ext>
            </a:extLst>
          </p:cNvPr>
          <p:cNvCxnSpPr/>
          <p:nvPr/>
        </p:nvCxnSpPr>
        <p:spPr>
          <a:xfrm flipV="1"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D8A3C5F2-4332-FC48-BC0A-C7CBAE5B8631}"/>
              </a:ext>
            </a:extLst>
          </p:cNvPr>
          <p:cNvCxnSpPr/>
          <p:nvPr/>
        </p:nvCxnSpPr>
        <p:spPr>
          <a:xfrm flipV="1"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84019AEB-90BA-904F-BE23-5E421B6E1A4F}"/>
              </a:ext>
            </a:extLst>
          </p:cNvPr>
          <p:cNvCxnSpPr/>
          <p:nvPr/>
        </p:nvCxnSpPr>
        <p:spPr>
          <a:xfrm flipV="1"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A41602FF-4F08-E34E-B9FB-FCBD56B71F23}"/>
              </a:ext>
            </a:extLst>
          </p:cNvPr>
          <p:cNvCxnSpPr/>
          <p:nvPr/>
        </p:nvCxnSpPr>
        <p:spPr>
          <a:xfrm flipV="1"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BC211675-9B24-3948-99AC-9FC96636C058}"/>
              </a:ext>
            </a:extLst>
          </p:cNvPr>
          <p:cNvCxnSpPr/>
          <p:nvPr/>
        </p:nvCxnSpPr>
        <p:spPr>
          <a:xfrm flipV="1"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004B2211-6ADB-8A4D-8122-3408BA5F95F3}"/>
              </a:ext>
            </a:extLst>
          </p:cNvPr>
          <p:cNvCxnSpPr/>
          <p:nvPr/>
        </p:nvCxnSpPr>
        <p:spPr>
          <a:xfrm flipV="1"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C6CFD2C-C2D0-5F4E-882C-66C2EF3F90A3}"/>
              </a:ext>
            </a:extLst>
          </p:cNvPr>
          <p:cNvCxnSpPr/>
          <p:nvPr/>
        </p:nvCxnSpPr>
        <p:spPr>
          <a:xfrm flipV="1"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F6B9CE0-60D7-B94A-B26A-B796B5D8580F}"/>
              </a:ext>
            </a:extLst>
          </p:cNvPr>
          <p:cNvCxnSpPr/>
          <p:nvPr/>
        </p:nvCxnSpPr>
        <p:spPr>
          <a:xfrm flipV="1"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37D5E17B-0B26-334F-98EE-AABD76C5ED1E}"/>
              </a:ext>
            </a:extLst>
          </p:cNvPr>
          <p:cNvCxnSpPr/>
          <p:nvPr/>
        </p:nvCxnSpPr>
        <p:spPr>
          <a:xfrm flipV="1"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FC8FCCF5-0082-C248-9008-7E73EC2C63E4}"/>
              </a:ext>
            </a:extLst>
          </p:cNvPr>
          <p:cNvCxnSpPr/>
          <p:nvPr/>
        </p:nvCxnSpPr>
        <p:spPr>
          <a:xfrm>
            <a:off x="3078226" y="4360725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CA4CBF45-C27C-DE45-B39D-17B1B540D0EF}"/>
              </a:ext>
            </a:extLst>
          </p:cNvPr>
          <p:cNvCxnSpPr/>
          <p:nvPr/>
        </p:nvCxnSpPr>
        <p:spPr>
          <a:xfrm>
            <a:off x="3828492" y="15567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D25CA8FA-7281-3149-A133-A6A1864B2073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CDAF1BC5-48B1-8844-9C25-C51E0353CAF5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45341408-A3A2-C34A-884D-04F122914D07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EFAC1F95-286F-5342-8245-FBF82732BED4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B17A4BA0-D367-624D-ABDE-B3AE65F01C18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395B92BF-A432-CD40-A81C-D5EB7CDE9D65}"/>
              </a:ext>
            </a:extLst>
          </p:cNvPr>
          <p:cNvCxnSpPr>
            <a:cxnSpLocks/>
          </p:cNvCxnSpPr>
          <p:nvPr/>
        </p:nvCxnSpPr>
        <p:spPr>
          <a:xfrm flipV="1">
            <a:off x="382849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0389A2D-0540-0146-8D26-587AF6CF9B64}"/>
              </a:ext>
            </a:extLst>
          </p:cNvPr>
          <p:cNvCxnSpPr>
            <a:cxnSpLocks/>
          </p:cNvCxnSpPr>
          <p:nvPr/>
        </p:nvCxnSpPr>
        <p:spPr>
          <a:xfrm>
            <a:off x="3828492" y="1988840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69F0EF92-BDDB-9041-865D-466191B32920}"/>
              </a:ext>
            </a:extLst>
          </p:cNvPr>
          <p:cNvCxnSpPr/>
          <p:nvPr/>
        </p:nvCxnSpPr>
        <p:spPr>
          <a:xfrm>
            <a:off x="382849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B20709F4-EE32-F549-AA34-85B7D65A03F0}"/>
              </a:ext>
            </a:extLst>
          </p:cNvPr>
          <p:cNvCxnSpPr/>
          <p:nvPr/>
        </p:nvCxnSpPr>
        <p:spPr>
          <a:xfrm>
            <a:off x="382849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D5C989DC-765E-364F-BD80-F06E96CD0B08}"/>
              </a:ext>
            </a:extLst>
          </p:cNvPr>
          <p:cNvCxnSpPr/>
          <p:nvPr/>
        </p:nvCxnSpPr>
        <p:spPr>
          <a:xfrm>
            <a:off x="382849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55FDBA7D-AEDB-784A-8BE3-3D1646F309A9}"/>
              </a:ext>
            </a:extLst>
          </p:cNvPr>
          <p:cNvCxnSpPr/>
          <p:nvPr/>
        </p:nvCxnSpPr>
        <p:spPr>
          <a:xfrm flipV="1">
            <a:off x="382849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D74A6548-D7A8-2D41-8CDB-D65BFB44E9C6}"/>
              </a:ext>
            </a:extLst>
          </p:cNvPr>
          <p:cNvCxnSpPr/>
          <p:nvPr/>
        </p:nvCxnSpPr>
        <p:spPr>
          <a:xfrm flipV="1">
            <a:off x="382849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780F92BB-6FBD-7846-9684-DB0AB3238D7E}"/>
              </a:ext>
            </a:extLst>
          </p:cNvPr>
          <p:cNvCxnSpPr/>
          <p:nvPr/>
        </p:nvCxnSpPr>
        <p:spPr>
          <a:xfrm>
            <a:off x="3828492" y="2492896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3147E5E4-C23F-CB44-BD48-F215A09A2CF7}"/>
              </a:ext>
            </a:extLst>
          </p:cNvPr>
          <p:cNvCxnSpPr/>
          <p:nvPr/>
        </p:nvCxnSpPr>
        <p:spPr>
          <a:xfrm>
            <a:off x="382849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D42B6851-0370-524B-8E60-484C79626B82}"/>
              </a:ext>
            </a:extLst>
          </p:cNvPr>
          <p:cNvCxnSpPr/>
          <p:nvPr/>
        </p:nvCxnSpPr>
        <p:spPr>
          <a:xfrm>
            <a:off x="382849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564351EA-B7C9-B345-90DC-70094F12BBD0}"/>
              </a:ext>
            </a:extLst>
          </p:cNvPr>
          <p:cNvCxnSpPr/>
          <p:nvPr/>
        </p:nvCxnSpPr>
        <p:spPr>
          <a:xfrm>
            <a:off x="382849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76BB9662-EAA1-0F47-8A1F-1F430829E6A5}"/>
              </a:ext>
            </a:extLst>
          </p:cNvPr>
          <p:cNvCxnSpPr/>
          <p:nvPr/>
        </p:nvCxnSpPr>
        <p:spPr>
          <a:xfrm>
            <a:off x="382849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21E12631-872E-0B4A-A9DD-81C833FD803A}"/>
              </a:ext>
            </a:extLst>
          </p:cNvPr>
          <p:cNvCxnSpPr/>
          <p:nvPr/>
        </p:nvCxnSpPr>
        <p:spPr>
          <a:xfrm flipV="1">
            <a:off x="382849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362F4104-992F-4044-8836-31FD53F1AF4B}"/>
              </a:ext>
            </a:extLst>
          </p:cNvPr>
          <p:cNvCxnSpPr/>
          <p:nvPr/>
        </p:nvCxnSpPr>
        <p:spPr>
          <a:xfrm flipV="1">
            <a:off x="382849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7AAD39A8-1C09-0D45-A6FB-B580153A2222}"/>
              </a:ext>
            </a:extLst>
          </p:cNvPr>
          <p:cNvCxnSpPr/>
          <p:nvPr/>
        </p:nvCxnSpPr>
        <p:spPr>
          <a:xfrm flipV="1">
            <a:off x="382849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4A2E7F71-509E-1F4C-B226-B443F0DDB840}"/>
              </a:ext>
            </a:extLst>
          </p:cNvPr>
          <p:cNvCxnSpPr/>
          <p:nvPr/>
        </p:nvCxnSpPr>
        <p:spPr>
          <a:xfrm>
            <a:off x="3828492" y="33569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5A29EA43-2BF8-924D-A4DF-A6E767B083DF}"/>
              </a:ext>
            </a:extLst>
          </p:cNvPr>
          <p:cNvCxnSpPr/>
          <p:nvPr/>
        </p:nvCxnSpPr>
        <p:spPr>
          <a:xfrm>
            <a:off x="382849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B6A6EC02-8324-9E4C-A728-08DA17CAD1C0}"/>
              </a:ext>
            </a:extLst>
          </p:cNvPr>
          <p:cNvCxnSpPr/>
          <p:nvPr/>
        </p:nvCxnSpPr>
        <p:spPr>
          <a:xfrm>
            <a:off x="382849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9E78EBC6-E027-5E49-9BE8-0BCADD0A377B}"/>
              </a:ext>
            </a:extLst>
          </p:cNvPr>
          <p:cNvCxnSpPr/>
          <p:nvPr/>
        </p:nvCxnSpPr>
        <p:spPr>
          <a:xfrm>
            <a:off x="382849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E64C0A9-B993-E44B-A446-068F5E733D85}"/>
              </a:ext>
            </a:extLst>
          </p:cNvPr>
          <p:cNvCxnSpPr/>
          <p:nvPr/>
        </p:nvCxnSpPr>
        <p:spPr>
          <a:xfrm>
            <a:off x="3828492" y="3861048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A9B1F3DD-9829-7648-AA3F-D37DB4534003}"/>
              </a:ext>
            </a:extLst>
          </p:cNvPr>
          <p:cNvCxnSpPr/>
          <p:nvPr/>
        </p:nvCxnSpPr>
        <p:spPr>
          <a:xfrm flipV="1">
            <a:off x="382849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CFF28FC3-FD3C-5345-80D8-BB331FA81320}"/>
              </a:ext>
            </a:extLst>
          </p:cNvPr>
          <p:cNvCxnSpPr/>
          <p:nvPr/>
        </p:nvCxnSpPr>
        <p:spPr>
          <a:xfrm flipV="1">
            <a:off x="382849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E86CFF72-3FB9-7744-ADF2-621DDE2EA6B6}"/>
              </a:ext>
            </a:extLst>
          </p:cNvPr>
          <p:cNvCxnSpPr/>
          <p:nvPr/>
        </p:nvCxnSpPr>
        <p:spPr>
          <a:xfrm flipV="1">
            <a:off x="382849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D360927C-CCE8-6D48-906E-89DB145AC5BC}"/>
              </a:ext>
            </a:extLst>
          </p:cNvPr>
          <p:cNvCxnSpPr/>
          <p:nvPr/>
        </p:nvCxnSpPr>
        <p:spPr>
          <a:xfrm flipV="1">
            <a:off x="382849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3DFED33-D60C-2D43-987A-1268DE377801}"/>
              </a:ext>
            </a:extLst>
          </p:cNvPr>
          <p:cNvCxnSpPr/>
          <p:nvPr/>
        </p:nvCxnSpPr>
        <p:spPr>
          <a:xfrm flipV="1">
            <a:off x="382849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131BDF8B-C73A-FE48-A8EE-B38895E3E70F}"/>
              </a:ext>
            </a:extLst>
          </p:cNvPr>
          <p:cNvCxnSpPr/>
          <p:nvPr/>
        </p:nvCxnSpPr>
        <p:spPr>
          <a:xfrm flipV="1">
            <a:off x="382849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300F10BA-1871-8248-B1AA-3FFB440C4A81}"/>
              </a:ext>
            </a:extLst>
          </p:cNvPr>
          <p:cNvCxnSpPr/>
          <p:nvPr/>
        </p:nvCxnSpPr>
        <p:spPr>
          <a:xfrm flipV="1">
            <a:off x="382849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6FBA8BEA-CC91-AA4F-B65D-AC531140128F}"/>
              </a:ext>
            </a:extLst>
          </p:cNvPr>
          <p:cNvCxnSpPr/>
          <p:nvPr/>
        </p:nvCxnSpPr>
        <p:spPr>
          <a:xfrm flipV="1">
            <a:off x="382849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F6DA4D78-2BBE-8E49-8DB8-8C448A01AFF8}"/>
              </a:ext>
            </a:extLst>
          </p:cNvPr>
          <p:cNvCxnSpPr/>
          <p:nvPr/>
        </p:nvCxnSpPr>
        <p:spPr>
          <a:xfrm flipV="1">
            <a:off x="382849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9CCF2923-F702-C544-8647-256739E5ADE7}"/>
              </a:ext>
            </a:extLst>
          </p:cNvPr>
          <p:cNvCxnSpPr/>
          <p:nvPr/>
        </p:nvCxnSpPr>
        <p:spPr>
          <a:xfrm>
            <a:off x="3828492" y="4365104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5B0D87C6-003C-3C4D-8606-CFC7847BD730}"/>
              </a:ext>
            </a:extLst>
          </p:cNvPr>
          <p:cNvSpPr/>
          <p:nvPr/>
        </p:nvSpPr>
        <p:spPr>
          <a:xfrm>
            <a:off x="1979712" y="4797483"/>
            <a:ext cx="144016" cy="17244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A944D69A-1320-114A-A1EE-F6578D5F4A61}"/>
              </a:ext>
            </a:extLst>
          </p:cNvPr>
          <p:cNvSpPr txBox="1"/>
          <p:nvPr/>
        </p:nvSpPr>
        <p:spPr>
          <a:xfrm>
            <a:off x="2074196" y="4757918"/>
            <a:ext cx="9569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LeakyReLU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D97FA048-9282-BF4E-B0C4-ED4478043148}"/>
              </a:ext>
            </a:extLst>
          </p:cNvPr>
          <p:cNvSpPr/>
          <p:nvPr/>
        </p:nvSpPr>
        <p:spPr>
          <a:xfrm>
            <a:off x="3453956" y="4809724"/>
            <a:ext cx="153512" cy="156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437362D2-EF26-A846-9145-F50F9302BD7B}"/>
              </a:ext>
            </a:extLst>
          </p:cNvPr>
          <p:cNvSpPr txBox="1"/>
          <p:nvPr/>
        </p:nvSpPr>
        <p:spPr>
          <a:xfrm>
            <a:off x="3626950" y="4767722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C2B34729-6FFD-5949-8D1F-4538989A9944}"/>
              </a:ext>
            </a:extLst>
          </p:cNvPr>
          <p:cNvSpPr txBox="1"/>
          <p:nvPr/>
        </p:nvSpPr>
        <p:spPr>
          <a:xfrm>
            <a:off x="2824277" y="689007"/>
            <a:ext cx="1113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4042658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5209F64-41E2-7D44-86B9-1DC4E4F1A250}"/>
              </a:ext>
            </a:extLst>
          </p:cNvPr>
          <p:cNvSpPr/>
          <p:nvPr/>
        </p:nvSpPr>
        <p:spPr>
          <a:xfrm>
            <a:off x="2411760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676A1-912D-384B-B630-4DE3DD826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3EDE31-C424-7C42-A97C-C860B67839CF}" type="datetime1">
              <a:rPr lang="en-US" smtClean="0"/>
              <a:t>2/14/22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89FF-F25F-2348-9C8B-26AF42661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DE230-C4B4-444A-9EBA-5555855B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4</a:t>
            </a:fld>
            <a:endParaRPr lang="en-US" altLang="zh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F87EB4-1DDC-9D42-8D5B-E1E6B0BF887B}"/>
              </a:ext>
            </a:extLst>
          </p:cNvPr>
          <p:cNvSpPr/>
          <p:nvPr/>
        </p:nvSpPr>
        <p:spPr>
          <a:xfrm>
            <a:off x="2051720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B102275-DD5B-0D40-9489-33BE818E66BE}"/>
              </a:ext>
            </a:extLst>
          </p:cNvPr>
          <p:cNvSpPr/>
          <p:nvPr/>
        </p:nvSpPr>
        <p:spPr>
          <a:xfrm>
            <a:off x="2051720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244875-8A8B-DF40-8EF8-9D4713A41B5E}"/>
              </a:ext>
            </a:extLst>
          </p:cNvPr>
          <p:cNvSpPr/>
          <p:nvPr/>
        </p:nvSpPr>
        <p:spPr>
          <a:xfrm>
            <a:off x="1666011" y="692696"/>
            <a:ext cx="3338038" cy="43924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618596-633F-014B-A256-420E293E5445}"/>
              </a:ext>
            </a:extLst>
          </p:cNvPr>
          <p:cNvSpPr/>
          <p:nvPr/>
        </p:nvSpPr>
        <p:spPr>
          <a:xfrm>
            <a:off x="1979712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DD4BF96-63EB-3945-AF06-B58CFB92D08E}"/>
              </a:ext>
            </a:extLst>
          </p:cNvPr>
          <p:cNvSpPr/>
          <p:nvPr/>
        </p:nvSpPr>
        <p:spPr>
          <a:xfrm>
            <a:off x="2051720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F627A6-AA10-1849-89CC-5F9E3B3C3F56}"/>
              </a:ext>
            </a:extLst>
          </p:cNvPr>
          <p:cNvSpPr/>
          <p:nvPr/>
        </p:nvSpPr>
        <p:spPr>
          <a:xfrm>
            <a:off x="2051720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45D46D-65D0-AF49-82C7-717781890D90}"/>
              </a:ext>
            </a:extLst>
          </p:cNvPr>
          <p:cNvSpPr/>
          <p:nvPr/>
        </p:nvSpPr>
        <p:spPr>
          <a:xfrm>
            <a:off x="2051720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A1E135-3127-CC49-A7F5-C481DBFDD7C4}"/>
              </a:ext>
            </a:extLst>
          </p:cNvPr>
          <p:cNvSpPr/>
          <p:nvPr/>
        </p:nvSpPr>
        <p:spPr>
          <a:xfrm>
            <a:off x="2051720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33D5A9-B6CC-DF48-B9D9-174456A80CC5}"/>
              </a:ext>
            </a:extLst>
          </p:cNvPr>
          <p:cNvSpPr txBox="1"/>
          <p:nvPr/>
        </p:nvSpPr>
        <p:spPr>
          <a:xfrm>
            <a:off x="2048420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2FD87A4-BF7C-B04A-AFA0-C1FC85FF28EC}"/>
              </a:ext>
            </a:extLst>
          </p:cNvPr>
          <p:cNvSpPr/>
          <p:nvPr/>
        </p:nvSpPr>
        <p:spPr>
          <a:xfrm>
            <a:off x="3148882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4B35A85-AFFC-8B4B-B1F0-77683DDB2376}"/>
              </a:ext>
            </a:extLst>
          </p:cNvPr>
          <p:cNvSpPr/>
          <p:nvPr/>
        </p:nvSpPr>
        <p:spPr>
          <a:xfrm>
            <a:off x="2788842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B6E89BA-CF56-EA40-AB53-4D587FB69D2E}"/>
              </a:ext>
            </a:extLst>
          </p:cNvPr>
          <p:cNvSpPr/>
          <p:nvPr/>
        </p:nvSpPr>
        <p:spPr>
          <a:xfrm>
            <a:off x="2788842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6736B0-6B80-C440-810D-B78958034C2E}"/>
              </a:ext>
            </a:extLst>
          </p:cNvPr>
          <p:cNvSpPr/>
          <p:nvPr/>
        </p:nvSpPr>
        <p:spPr>
          <a:xfrm>
            <a:off x="2716834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49B4B07-CDF6-5447-B18D-E9DE3E138968}"/>
              </a:ext>
            </a:extLst>
          </p:cNvPr>
          <p:cNvSpPr/>
          <p:nvPr/>
        </p:nvSpPr>
        <p:spPr>
          <a:xfrm>
            <a:off x="2788842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E9E9CB8-6E27-0B41-B0A3-D1AAE4D91348}"/>
              </a:ext>
            </a:extLst>
          </p:cNvPr>
          <p:cNvSpPr/>
          <p:nvPr/>
        </p:nvSpPr>
        <p:spPr>
          <a:xfrm>
            <a:off x="2788842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E68BBB1-AB35-9045-A78B-7F1F5781C20A}"/>
              </a:ext>
            </a:extLst>
          </p:cNvPr>
          <p:cNvSpPr/>
          <p:nvPr/>
        </p:nvSpPr>
        <p:spPr>
          <a:xfrm>
            <a:off x="2788842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8ED7963-9866-4047-8B7C-5F836B9D8322}"/>
              </a:ext>
            </a:extLst>
          </p:cNvPr>
          <p:cNvSpPr/>
          <p:nvPr/>
        </p:nvSpPr>
        <p:spPr>
          <a:xfrm>
            <a:off x="2788842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4D0702-48AF-5F47-9A8C-138088AA3D87}"/>
              </a:ext>
            </a:extLst>
          </p:cNvPr>
          <p:cNvSpPr txBox="1"/>
          <p:nvPr/>
        </p:nvSpPr>
        <p:spPr>
          <a:xfrm>
            <a:off x="2785542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3D60E3A-7C30-AF4E-88D9-2771CE4FDBB1}"/>
              </a:ext>
            </a:extLst>
          </p:cNvPr>
          <p:cNvSpPr/>
          <p:nvPr/>
        </p:nvSpPr>
        <p:spPr>
          <a:xfrm>
            <a:off x="3886004" y="1274576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292952-83B3-3445-8253-581F53BB47D0}"/>
              </a:ext>
            </a:extLst>
          </p:cNvPr>
          <p:cNvSpPr/>
          <p:nvPr/>
        </p:nvSpPr>
        <p:spPr>
          <a:xfrm>
            <a:off x="3525964" y="14185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D66C35E-B5B5-DC41-AA80-6ED71C739C16}"/>
              </a:ext>
            </a:extLst>
          </p:cNvPr>
          <p:cNvSpPr/>
          <p:nvPr/>
        </p:nvSpPr>
        <p:spPr>
          <a:xfrm>
            <a:off x="3525964" y="185064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BCEEAC-B384-DF4D-95C9-46A902CE6E7C}"/>
              </a:ext>
            </a:extLst>
          </p:cNvPr>
          <p:cNvSpPr/>
          <p:nvPr/>
        </p:nvSpPr>
        <p:spPr>
          <a:xfrm>
            <a:off x="3453956" y="1274576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DEB08E-48FD-AE4E-87A0-522C67539D7A}"/>
              </a:ext>
            </a:extLst>
          </p:cNvPr>
          <p:cNvSpPr/>
          <p:nvPr/>
        </p:nvSpPr>
        <p:spPr>
          <a:xfrm>
            <a:off x="3525964" y="372284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D9121BB-634D-0040-AEC3-FBB09A87CD8C}"/>
              </a:ext>
            </a:extLst>
          </p:cNvPr>
          <p:cNvSpPr/>
          <p:nvPr/>
        </p:nvSpPr>
        <p:spPr>
          <a:xfrm>
            <a:off x="3525964" y="422690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9613679-1328-0046-8ACB-D2A63A3AB9DE}"/>
              </a:ext>
            </a:extLst>
          </p:cNvPr>
          <p:cNvSpPr/>
          <p:nvPr/>
        </p:nvSpPr>
        <p:spPr>
          <a:xfrm>
            <a:off x="3525964" y="235469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C6DC5A0-C213-9A4B-AD42-2768B8F4E94B}"/>
              </a:ext>
            </a:extLst>
          </p:cNvPr>
          <p:cNvSpPr/>
          <p:nvPr/>
        </p:nvSpPr>
        <p:spPr>
          <a:xfrm>
            <a:off x="3525964" y="32187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8343AE-6069-4345-8CB5-EDAB50F33640}"/>
              </a:ext>
            </a:extLst>
          </p:cNvPr>
          <p:cNvSpPr txBox="1"/>
          <p:nvPr/>
        </p:nvSpPr>
        <p:spPr>
          <a:xfrm>
            <a:off x="3522664" y="2816366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768F203-6979-B544-9301-C6108EB2B816}"/>
              </a:ext>
            </a:extLst>
          </p:cNvPr>
          <p:cNvSpPr/>
          <p:nvPr/>
        </p:nvSpPr>
        <p:spPr>
          <a:xfrm>
            <a:off x="4620423" y="1268760"/>
            <a:ext cx="115338" cy="33843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1CAC9C-02DB-D449-9A35-28863BAF6891}"/>
              </a:ext>
            </a:extLst>
          </p:cNvPr>
          <p:cNvSpPr/>
          <p:nvPr/>
        </p:nvSpPr>
        <p:spPr>
          <a:xfrm>
            <a:off x="4188375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D8D7F37-B7B2-9E49-959B-18C958BEC6FC}"/>
              </a:ext>
            </a:extLst>
          </p:cNvPr>
          <p:cNvSpPr/>
          <p:nvPr/>
        </p:nvSpPr>
        <p:spPr>
          <a:xfrm>
            <a:off x="4252430" y="2776549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6BD0DD3-05C7-594B-95E9-F67604F79358}"/>
              </a:ext>
            </a:extLst>
          </p:cNvPr>
          <p:cNvSpPr txBox="1"/>
          <p:nvPr/>
        </p:nvSpPr>
        <p:spPr>
          <a:xfrm>
            <a:off x="1913464" y="976050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81D242-AFBE-3347-A982-6E6A8016C1E9}"/>
              </a:ext>
            </a:extLst>
          </p:cNvPr>
          <p:cNvSpPr txBox="1"/>
          <p:nvPr/>
        </p:nvSpPr>
        <p:spPr>
          <a:xfrm>
            <a:off x="4121959" y="99741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0BABBA8-6852-784E-9656-2964E192174C}"/>
              </a:ext>
            </a:extLst>
          </p:cNvPr>
          <p:cNvSpPr txBox="1"/>
          <p:nvPr/>
        </p:nvSpPr>
        <p:spPr>
          <a:xfrm>
            <a:off x="3361223" y="99741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C49B92F-6610-7041-AAFA-00AEE65A754A}"/>
              </a:ext>
            </a:extLst>
          </p:cNvPr>
          <p:cNvSpPr txBox="1"/>
          <p:nvPr/>
        </p:nvSpPr>
        <p:spPr>
          <a:xfrm>
            <a:off x="2630831" y="98633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F5FC92C-C96A-2642-8EAF-5B9DC497B20B}"/>
              </a:ext>
            </a:extLst>
          </p:cNvPr>
          <p:cNvCxnSpPr>
            <a:stCxn id="8" idx="6"/>
            <a:endCxn id="46" idx="2"/>
          </p:cNvCxnSpPr>
          <p:nvPr/>
        </p:nvCxnSpPr>
        <p:spPr>
          <a:xfrm>
            <a:off x="2339752" y="15567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6B22DFE-87FB-514A-8627-5A8DA9DF919B}"/>
              </a:ext>
            </a:extLst>
          </p:cNvPr>
          <p:cNvCxnSpPr>
            <a:cxnSpLocks/>
            <a:stCxn id="8" idx="6"/>
            <a:endCxn id="47" idx="2"/>
          </p:cNvCxnSpPr>
          <p:nvPr/>
        </p:nvCxnSpPr>
        <p:spPr>
          <a:xfrm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3A3A8F4-B462-E544-8FEC-CB04588EAADC}"/>
              </a:ext>
            </a:extLst>
          </p:cNvPr>
          <p:cNvCxnSpPr>
            <a:cxnSpLocks/>
            <a:stCxn id="8" idx="6"/>
            <a:endCxn id="51" idx="2"/>
          </p:cNvCxnSpPr>
          <p:nvPr/>
        </p:nvCxnSpPr>
        <p:spPr>
          <a:xfrm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DDDB74-9DCA-EF44-9647-E2EFD2532785}"/>
              </a:ext>
            </a:extLst>
          </p:cNvPr>
          <p:cNvCxnSpPr>
            <a:cxnSpLocks/>
            <a:stCxn id="8" idx="6"/>
            <a:endCxn id="52" idx="2"/>
          </p:cNvCxnSpPr>
          <p:nvPr/>
        </p:nvCxnSpPr>
        <p:spPr>
          <a:xfrm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2B4A4F4-1D4B-FD43-98B3-29249176376C}"/>
              </a:ext>
            </a:extLst>
          </p:cNvPr>
          <p:cNvCxnSpPr>
            <a:cxnSpLocks/>
            <a:stCxn id="8" idx="6"/>
            <a:endCxn id="49" idx="2"/>
          </p:cNvCxnSpPr>
          <p:nvPr/>
        </p:nvCxnSpPr>
        <p:spPr>
          <a:xfrm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ABD19A6-86FE-5245-9F7E-317B922232E6}"/>
              </a:ext>
            </a:extLst>
          </p:cNvPr>
          <p:cNvCxnSpPr>
            <a:cxnSpLocks/>
            <a:stCxn id="8" idx="6"/>
            <a:endCxn id="50" idx="2"/>
          </p:cNvCxnSpPr>
          <p:nvPr/>
        </p:nvCxnSpPr>
        <p:spPr>
          <a:xfrm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B1946BE-7D14-454D-96E1-D3BDE3F0D00C}"/>
              </a:ext>
            </a:extLst>
          </p:cNvPr>
          <p:cNvCxnSpPr>
            <a:cxnSpLocks/>
            <a:stCxn id="9" idx="6"/>
            <a:endCxn id="46" idx="2"/>
          </p:cNvCxnSpPr>
          <p:nvPr/>
        </p:nvCxnSpPr>
        <p:spPr>
          <a:xfrm flipV="1"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90C4995-02E2-EA4E-9CB9-0F55DD42A0C5}"/>
              </a:ext>
            </a:extLst>
          </p:cNvPr>
          <p:cNvCxnSpPr>
            <a:cxnSpLocks/>
            <a:stCxn id="9" idx="6"/>
            <a:endCxn id="47" idx="2"/>
          </p:cNvCxnSpPr>
          <p:nvPr/>
        </p:nvCxnSpPr>
        <p:spPr>
          <a:xfrm>
            <a:off x="2339752" y="1988840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DA33745-340F-EC4C-A6CE-8567F2CEB85B}"/>
              </a:ext>
            </a:extLst>
          </p:cNvPr>
          <p:cNvCxnSpPr>
            <a:endCxn id="52" idx="2"/>
          </p:cNvCxnSpPr>
          <p:nvPr/>
        </p:nvCxnSpPr>
        <p:spPr>
          <a:xfrm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17E95A6-8CEE-0440-B591-5F866B42F171}"/>
              </a:ext>
            </a:extLst>
          </p:cNvPr>
          <p:cNvCxnSpPr>
            <a:stCxn id="9" idx="6"/>
            <a:endCxn id="49" idx="2"/>
          </p:cNvCxnSpPr>
          <p:nvPr/>
        </p:nvCxnSpPr>
        <p:spPr>
          <a:xfrm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2B9DB9F-8369-6F4B-B6B1-CB19300BA60F}"/>
              </a:ext>
            </a:extLst>
          </p:cNvPr>
          <p:cNvCxnSpPr>
            <a:stCxn id="9" idx="6"/>
            <a:endCxn id="50" idx="2"/>
          </p:cNvCxnSpPr>
          <p:nvPr/>
        </p:nvCxnSpPr>
        <p:spPr>
          <a:xfrm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825DB95-83EA-CC49-92B4-CAFE12A1B232}"/>
              </a:ext>
            </a:extLst>
          </p:cNvPr>
          <p:cNvCxnSpPr>
            <a:stCxn id="17" idx="6"/>
            <a:endCxn id="46" idx="2"/>
          </p:cNvCxnSpPr>
          <p:nvPr/>
        </p:nvCxnSpPr>
        <p:spPr>
          <a:xfrm flipV="1"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301046E-C6A6-DE4A-82D6-16C8F90EA7D7}"/>
              </a:ext>
            </a:extLst>
          </p:cNvPr>
          <p:cNvCxnSpPr>
            <a:stCxn id="17" idx="6"/>
            <a:endCxn id="47" idx="2"/>
          </p:cNvCxnSpPr>
          <p:nvPr/>
        </p:nvCxnSpPr>
        <p:spPr>
          <a:xfrm flipV="1"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1DF2A8E-272D-2248-B107-6552D4B65C64}"/>
              </a:ext>
            </a:extLst>
          </p:cNvPr>
          <p:cNvCxnSpPr>
            <a:stCxn id="17" idx="6"/>
            <a:endCxn id="51" idx="2"/>
          </p:cNvCxnSpPr>
          <p:nvPr/>
        </p:nvCxnSpPr>
        <p:spPr>
          <a:xfrm>
            <a:off x="2339752" y="2492896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C367E20-FD48-4A46-A2C0-A7000E50682A}"/>
              </a:ext>
            </a:extLst>
          </p:cNvPr>
          <p:cNvCxnSpPr>
            <a:stCxn id="9" idx="6"/>
            <a:endCxn id="51" idx="2"/>
          </p:cNvCxnSpPr>
          <p:nvPr/>
        </p:nvCxnSpPr>
        <p:spPr>
          <a:xfrm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3033F13-8552-324B-9DD4-08CD8F952688}"/>
              </a:ext>
            </a:extLst>
          </p:cNvPr>
          <p:cNvCxnSpPr>
            <a:stCxn id="17" idx="6"/>
            <a:endCxn id="52" idx="2"/>
          </p:cNvCxnSpPr>
          <p:nvPr/>
        </p:nvCxnSpPr>
        <p:spPr>
          <a:xfrm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7887E22-AA6C-1B40-BDB4-FBE932C510B0}"/>
              </a:ext>
            </a:extLst>
          </p:cNvPr>
          <p:cNvCxnSpPr>
            <a:stCxn id="17" idx="6"/>
            <a:endCxn id="49" idx="2"/>
          </p:cNvCxnSpPr>
          <p:nvPr/>
        </p:nvCxnSpPr>
        <p:spPr>
          <a:xfrm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50FC9A8-212D-AF48-8663-96ABF2E0DA0F}"/>
              </a:ext>
            </a:extLst>
          </p:cNvPr>
          <p:cNvCxnSpPr>
            <a:stCxn id="17" idx="6"/>
            <a:endCxn id="50" idx="2"/>
          </p:cNvCxnSpPr>
          <p:nvPr/>
        </p:nvCxnSpPr>
        <p:spPr>
          <a:xfrm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4BE5692-BAD4-2C47-993A-5B826533F37A}"/>
              </a:ext>
            </a:extLst>
          </p:cNvPr>
          <p:cNvCxnSpPr>
            <a:stCxn id="18" idx="6"/>
            <a:endCxn id="46" idx="2"/>
          </p:cNvCxnSpPr>
          <p:nvPr/>
        </p:nvCxnSpPr>
        <p:spPr>
          <a:xfrm flipV="1"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1E1C2EC-9CB8-E14C-8078-1AC287BF395B}"/>
              </a:ext>
            </a:extLst>
          </p:cNvPr>
          <p:cNvCxnSpPr>
            <a:stCxn id="18" idx="6"/>
            <a:endCxn id="47" idx="2"/>
          </p:cNvCxnSpPr>
          <p:nvPr/>
        </p:nvCxnSpPr>
        <p:spPr>
          <a:xfrm flipV="1"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88D6FD8-E704-BF47-8469-F2B0D8ED6B68}"/>
              </a:ext>
            </a:extLst>
          </p:cNvPr>
          <p:cNvCxnSpPr>
            <a:stCxn id="18" idx="6"/>
            <a:endCxn id="51" idx="2"/>
          </p:cNvCxnSpPr>
          <p:nvPr/>
        </p:nvCxnSpPr>
        <p:spPr>
          <a:xfrm flipV="1"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C11AE50-E88B-E840-8D47-62DF1FA12028}"/>
              </a:ext>
            </a:extLst>
          </p:cNvPr>
          <p:cNvCxnSpPr>
            <a:stCxn id="18" idx="6"/>
            <a:endCxn id="52" idx="2"/>
          </p:cNvCxnSpPr>
          <p:nvPr/>
        </p:nvCxnSpPr>
        <p:spPr>
          <a:xfrm>
            <a:off x="2339752" y="33569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E13243D-0C3B-8F4B-8F3F-4F9479B5D0F3}"/>
              </a:ext>
            </a:extLst>
          </p:cNvPr>
          <p:cNvCxnSpPr>
            <a:stCxn id="18" idx="6"/>
            <a:endCxn id="49" idx="2"/>
          </p:cNvCxnSpPr>
          <p:nvPr/>
        </p:nvCxnSpPr>
        <p:spPr>
          <a:xfrm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552132A-3D89-114B-B289-CD6CDB707326}"/>
              </a:ext>
            </a:extLst>
          </p:cNvPr>
          <p:cNvCxnSpPr>
            <a:stCxn id="18" idx="6"/>
            <a:endCxn id="50" idx="2"/>
          </p:cNvCxnSpPr>
          <p:nvPr/>
        </p:nvCxnSpPr>
        <p:spPr>
          <a:xfrm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7C0FF2A-B670-8942-B2FE-FADB5F42A37A}"/>
              </a:ext>
            </a:extLst>
          </p:cNvPr>
          <p:cNvCxnSpPr>
            <a:stCxn id="13" idx="6"/>
            <a:endCxn id="50" idx="2"/>
          </p:cNvCxnSpPr>
          <p:nvPr/>
        </p:nvCxnSpPr>
        <p:spPr>
          <a:xfrm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84A8EF8-CCBC-6942-B07D-35076CCF15B7}"/>
              </a:ext>
            </a:extLst>
          </p:cNvPr>
          <p:cNvCxnSpPr>
            <a:stCxn id="13" idx="6"/>
            <a:endCxn id="49" idx="2"/>
          </p:cNvCxnSpPr>
          <p:nvPr/>
        </p:nvCxnSpPr>
        <p:spPr>
          <a:xfrm>
            <a:off x="2339752" y="3861048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AE8538D6-D4AF-9F46-A8B4-6A9EBB21079E}"/>
              </a:ext>
            </a:extLst>
          </p:cNvPr>
          <p:cNvCxnSpPr>
            <a:stCxn id="13" idx="6"/>
            <a:endCxn id="52" idx="2"/>
          </p:cNvCxnSpPr>
          <p:nvPr/>
        </p:nvCxnSpPr>
        <p:spPr>
          <a:xfrm flipV="1"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38FB5E3-339D-5845-A63B-02C7427A175F}"/>
              </a:ext>
            </a:extLst>
          </p:cNvPr>
          <p:cNvCxnSpPr>
            <a:stCxn id="13" idx="6"/>
            <a:endCxn id="51" idx="2"/>
          </p:cNvCxnSpPr>
          <p:nvPr/>
        </p:nvCxnSpPr>
        <p:spPr>
          <a:xfrm flipV="1"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7BED326-0A14-4846-BFDB-16DFC887E4BC}"/>
              </a:ext>
            </a:extLst>
          </p:cNvPr>
          <p:cNvCxnSpPr>
            <a:stCxn id="13" idx="6"/>
            <a:endCxn id="47" idx="2"/>
          </p:cNvCxnSpPr>
          <p:nvPr/>
        </p:nvCxnSpPr>
        <p:spPr>
          <a:xfrm flipV="1"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0EC561F-49A1-064C-9819-43F0B15249A7}"/>
              </a:ext>
            </a:extLst>
          </p:cNvPr>
          <p:cNvCxnSpPr>
            <a:stCxn id="13" idx="6"/>
            <a:endCxn id="46" idx="2"/>
          </p:cNvCxnSpPr>
          <p:nvPr/>
        </p:nvCxnSpPr>
        <p:spPr>
          <a:xfrm flipV="1"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1E525C5-2F8D-6A4A-A0C8-D8C4AF5A03D1}"/>
              </a:ext>
            </a:extLst>
          </p:cNvPr>
          <p:cNvCxnSpPr>
            <a:stCxn id="14" idx="6"/>
            <a:endCxn id="46" idx="2"/>
          </p:cNvCxnSpPr>
          <p:nvPr/>
        </p:nvCxnSpPr>
        <p:spPr>
          <a:xfrm flipV="1"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4881D7FB-0803-1341-A247-E6974416F9F6}"/>
              </a:ext>
            </a:extLst>
          </p:cNvPr>
          <p:cNvCxnSpPr>
            <a:stCxn id="14" idx="6"/>
            <a:endCxn id="47" idx="2"/>
          </p:cNvCxnSpPr>
          <p:nvPr/>
        </p:nvCxnSpPr>
        <p:spPr>
          <a:xfrm flipV="1"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D8FD2087-56AB-2B43-86D2-CF04016F407C}"/>
              </a:ext>
            </a:extLst>
          </p:cNvPr>
          <p:cNvCxnSpPr>
            <a:stCxn id="14" idx="6"/>
            <a:endCxn id="51" idx="2"/>
          </p:cNvCxnSpPr>
          <p:nvPr/>
        </p:nvCxnSpPr>
        <p:spPr>
          <a:xfrm flipV="1"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383BCAF-F4AC-9F46-B923-4CBB983112EA}"/>
              </a:ext>
            </a:extLst>
          </p:cNvPr>
          <p:cNvCxnSpPr>
            <a:stCxn id="14" idx="6"/>
            <a:endCxn id="52" idx="2"/>
          </p:cNvCxnSpPr>
          <p:nvPr/>
        </p:nvCxnSpPr>
        <p:spPr>
          <a:xfrm flipV="1"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A1783DA2-8667-0049-88CE-C83C929DE797}"/>
              </a:ext>
            </a:extLst>
          </p:cNvPr>
          <p:cNvCxnSpPr>
            <a:stCxn id="14" idx="6"/>
            <a:endCxn id="49" idx="2"/>
          </p:cNvCxnSpPr>
          <p:nvPr/>
        </p:nvCxnSpPr>
        <p:spPr>
          <a:xfrm flipV="1"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EB7BB10-4528-034E-856E-2AEEEC7FDD24}"/>
              </a:ext>
            </a:extLst>
          </p:cNvPr>
          <p:cNvCxnSpPr>
            <a:stCxn id="14" idx="6"/>
            <a:endCxn id="50" idx="2"/>
          </p:cNvCxnSpPr>
          <p:nvPr/>
        </p:nvCxnSpPr>
        <p:spPr>
          <a:xfrm>
            <a:off x="2339752" y="4365104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7B6030EB-48A5-1244-892C-6FA6DE570FA5}"/>
              </a:ext>
            </a:extLst>
          </p:cNvPr>
          <p:cNvCxnSpPr/>
          <p:nvPr/>
        </p:nvCxnSpPr>
        <p:spPr>
          <a:xfrm>
            <a:off x="3078226" y="15524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30EC870-C2E4-B54E-88C5-87D07520682B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38922D0-36FC-2646-B6AA-859233C7F11E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CC46A74-7530-2644-8E2C-FF683C4254CD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A65D917E-454D-094C-A34A-8B1A2F9FB8B4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715BFB4D-600A-614C-8BAA-0CDD9DA440A7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208F913-2468-F14C-BF57-671A87EB8AF7}"/>
              </a:ext>
            </a:extLst>
          </p:cNvPr>
          <p:cNvCxnSpPr>
            <a:cxnSpLocks/>
          </p:cNvCxnSpPr>
          <p:nvPr/>
        </p:nvCxnSpPr>
        <p:spPr>
          <a:xfrm flipV="1"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F114911-DC8C-A84C-AACF-09DB8724624B}"/>
              </a:ext>
            </a:extLst>
          </p:cNvPr>
          <p:cNvCxnSpPr>
            <a:cxnSpLocks/>
          </p:cNvCxnSpPr>
          <p:nvPr/>
        </p:nvCxnSpPr>
        <p:spPr>
          <a:xfrm>
            <a:off x="3078226" y="1984461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5B5062CC-7E75-C745-B76A-9A18462ACD2F}"/>
              </a:ext>
            </a:extLst>
          </p:cNvPr>
          <p:cNvCxnSpPr/>
          <p:nvPr/>
        </p:nvCxnSpPr>
        <p:spPr>
          <a:xfrm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B1649B90-335B-C545-B502-9CA3AE9C93DA}"/>
              </a:ext>
            </a:extLst>
          </p:cNvPr>
          <p:cNvCxnSpPr/>
          <p:nvPr/>
        </p:nvCxnSpPr>
        <p:spPr>
          <a:xfrm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253409C-BB1C-0442-ABE3-4AA67AF2971B}"/>
              </a:ext>
            </a:extLst>
          </p:cNvPr>
          <p:cNvCxnSpPr/>
          <p:nvPr/>
        </p:nvCxnSpPr>
        <p:spPr>
          <a:xfrm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37CE416D-6A57-8041-9DBE-CE35A1317E37}"/>
              </a:ext>
            </a:extLst>
          </p:cNvPr>
          <p:cNvCxnSpPr/>
          <p:nvPr/>
        </p:nvCxnSpPr>
        <p:spPr>
          <a:xfrm flipV="1"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72F8247C-1DF0-B94F-9855-A621E02A1E71}"/>
              </a:ext>
            </a:extLst>
          </p:cNvPr>
          <p:cNvCxnSpPr/>
          <p:nvPr/>
        </p:nvCxnSpPr>
        <p:spPr>
          <a:xfrm flipV="1"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6E311448-06AE-9845-AC02-736F064B8227}"/>
              </a:ext>
            </a:extLst>
          </p:cNvPr>
          <p:cNvCxnSpPr/>
          <p:nvPr/>
        </p:nvCxnSpPr>
        <p:spPr>
          <a:xfrm>
            <a:off x="3078226" y="2488517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209AA8A2-38A8-5F4B-8E8B-374B9C05B2EB}"/>
              </a:ext>
            </a:extLst>
          </p:cNvPr>
          <p:cNvCxnSpPr/>
          <p:nvPr/>
        </p:nvCxnSpPr>
        <p:spPr>
          <a:xfrm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F987F1D0-71E2-A64C-9343-535A640F87EA}"/>
              </a:ext>
            </a:extLst>
          </p:cNvPr>
          <p:cNvCxnSpPr/>
          <p:nvPr/>
        </p:nvCxnSpPr>
        <p:spPr>
          <a:xfrm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E4F4635-2B5B-B447-AA8D-45F0BEAD559C}"/>
              </a:ext>
            </a:extLst>
          </p:cNvPr>
          <p:cNvCxnSpPr/>
          <p:nvPr/>
        </p:nvCxnSpPr>
        <p:spPr>
          <a:xfrm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901872A8-2BA4-EA4F-ADC5-69946F8E0708}"/>
              </a:ext>
            </a:extLst>
          </p:cNvPr>
          <p:cNvCxnSpPr/>
          <p:nvPr/>
        </p:nvCxnSpPr>
        <p:spPr>
          <a:xfrm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59F90AF-28F5-4945-B5B2-CC95167FB683}"/>
              </a:ext>
            </a:extLst>
          </p:cNvPr>
          <p:cNvCxnSpPr/>
          <p:nvPr/>
        </p:nvCxnSpPr>
        <p:spPr>
          <a:xfrm flipV="1"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D81CEFC9-5A31-C14D-9C2D-3EAAAB1EFA73}"/>
              </a:ext>
            </a:extLst>
          </p:cNvPr>
          <p:cNvCxnSpPr/>
          <p:nvPr/>
        </p:nvCxnSpPr>
        <p:spPr>
          <a:xfrm flipV="1"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F84E1E87-AEC2-2741-BBE3-2922D7A1E20E}"/>
              </a:ext>
            </a:extLst>
          </p:cNvPr>
          <p:cNvCxnSpPr/>
          <p:nvPr/>
        </p:nvCxnSpPr>
        <p:spPr>
          <a:xfrm flipV="1"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24850356-A1D2-E043-8814-DAAE4DE15F4A}"/>
              </a:ext>
            </a:extLst>
          </p:cNvPr>
          <p:cNvCxnSpPr/>
          <p:nvPr/>
        </p:nvCxnSpPr>
        <p:spPr>
          <a:xfrm>
            <a:off x="3078226" y="33526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13FE9477-6EB6-E14B-BAD6-77C4AC4A5582}"/>
              </a:ext>
            </a:extLst>
          </p:cNvPr>
          <p:cNvCxnSpPr/>
          <p:nvPr/>
        </p:nvCxnSpPr>
        <p:spPr>
          <a:xfrm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552EE96D-BFF5-F549-B9DF-B4940CBB7B89}"/>
              </a:ext>
            </a:extLst>
          </p:cNvPr>
          <p:cNvCxnSpPr/>
          <p:nvPr/>
        </p:nvCxnSpPr>
        <p:spPr>
          <a:xfrm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F551A9AC-F41E-4444-B0B7-1E33089CD724}"/>
              </a:ext>
            </a:extLst>
          </p:cNvPr>
          <p:cNvCxnSpPr/>
          <p:nvPr/>
        </p:nvCxnSpPr>
        <p:spPr>
          <a:xfrm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1BD31CFB-B8D9-5A40-B370-667A5A48B00D}"/>
              </a:ext>
            </a:extLst>
          </p:cNvPr>
          <p:cNvCxnSpPr/>
          <p:nvPr/>
        </p:nvCxnSpPr>
        <p:spPr>
          <a:xfrm>
            <a:off x="3078226" y="3856669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F81CA739-C432-3949-8C06-4B5B15BD14C5}"/>
              </a:ext>
            </a:extLst>
          </p:cNvPr>
          <p:cNvCxnSpPr/>
          <p:nvPr/>
        </p:nvCxnSpPr>
        <p:spPr>
          <a:xfrm flipV="1"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D8A3C5F2-4332-FC48-BC0A-C7CBAE5B8631}"/>
              </a:ext>
            </a:extLst>
          </p:cNvPr>
          <p:cNvCxnSpPr/>
          <p:nvPr/>
        </p:nvCxnSpPr>
        <p:spPr>
          <a:xfrm flipV="1"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84019AEB-90BA-904F-BE23-5E421B6E1A4F}"/>
              </a:ext>
            </a:extLst>
          </p:cNvPr>
          <p:cNvCxnSpPr/>
          <p:nvPr/>
        </p:nvCxnSpPr>
        <p:spPr>
          <a:xfrm flipV="1"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A41602FF-4F08-E34E-B9FB-FCBD56B71F23}"/>
              </a:ext>
            </a:extLst>
          </p:cNvPr>
          <p:cNvCxnSpPr/>
          <p:nvPr/>
        </p:nvCxnSpPr>
        <p:spPr>
          <a:xfrm flipV="1"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BC211675-9B24-3948-99AC-9FC96636C058}"/>
              </a:ext>
            </a:extLst>
          </p:cNvPr>
          <p:cNvCxnSpPr/>
          <p:nvPr/>
        </p:nvCxnSpPr>
        <p:spPr>
          <a:xfrm flipV="1"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004B2211-6ADB-8A4D-8122-3408BA5F95F3}"/>
              </a:ext>
            </a:extLst>
          </p:cNvPr>
          <p:cNvCxnSpPr/>
          <p:nvPr/>
        </p:nvCxnSpPr>
        <p:spPr>
          <a:xfrm flipV="1"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C6CFD2C-C2D0-5F4E-882C-66C2EF3F90A3}"/>
              </a:ext>
            </a:extLst>
          </p:cNvPr>
          <p:cNvCxnSpPr/>
          <p:nvPr/>
        </p:nvCxnSpPr>
        <p:spPr>
          <a:xfrm flipV="1"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F6B9CE0-60D7-B94A-B26A-B796B5D8580F}"/>
              </a:ext>
            </a:extLst>
          </p:cNvPr>
          <p:cNvCxnSpPr/>
          <p:nvPr/>
        </p:nvCxnSpPr>
        <p:spPr>
          <a:xfrm flipV="1"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37D5E17B-0B26-334F-98EE-AABD76C5ED1E}"/>
              </a:ext>
            </a:extLst>
          </p:cNvPr>
          <p:cNvCxnSpPr/>
          <p:nvPr/>
        </p:nvCxnSpPr>
        <p:spPr>
          <a:xfrm flipV="1"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FC8FCCF5-0082-C248-9008-7E73EC2C63E4}"/>
              </a:ext>
            </a:extLst>
          </p:cNvPr>
          <p:cNvCxnSpPr/>
          <p:nvPr/>
        </p:nvCxnSpPr>
        <p:spPr>
          <a:xfrm>
            <a:off x="3078226" y="4360725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A944D69A-1320-114A-A1EE-F6578D5F4A61}"/>
              </a:ext>
            </a:extLst>
          </p:cNvPr>
          <p:cNvSpPr txBox="1"/>
          <p:nvPr/>
        </p:nvSpPr>
        <p:spPr>
          <a:xfrm>
            <a:off x="2109457" y="4725296"/>
            <a:ext cx="9569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LeakyReLU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D97FA048-9282-BF4E-B0C4-ED4478043148}"/>
              </a:ext>
            </a:extLst>
          </p:cNvPr>
          <p:cNvSpPr/>
          <p:nvPr/>
        </p:nvSpPr>
        <p:spPr>
          <a:xfrm>
            <a:off x="3460687" y="4785622"/>
            <a:ext cx="172993" cy="1743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437362D2-EF26-A846-9145-F50F9302BD7B}"/>
              </a:ext>
            </a:extLst>
          </p:cNvPr>
          <p:cNvSpPr txBox="1"/>
          <p:nvPr/>
        </p:nvSpPr>
        <p:spPr>
          <a:xfrm>
            <a:off x="3547184" y="4720502"/>
            <a:ext cx="7503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C2B34729-6FFD-5949-8D1F-4538989A9944}"/>
              </a:ext>
            </a:extLst>
          </p:cNvPr>
          <p:cNvSpPr txBox="1"/>
          <p:nvPr/>
        </p:nvSpPr>
        <p:spPr>
          <a:xfrm>
            <a:off x="2824277" y="689007"/>
            <a:ext cx="1297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Discriminator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5CB7D74-75B5-DA43-9361-8025787DFC30}"/>
              </a:ext>
            </a:extLst>
          </p:cNvPr>
          <p:cNvCxnSpPr>
            <a:stCxn id="55" idx="6"/>
            <a:endCxn id="69" idx="2"/>
          </p:cNvCxnSpPr>
          <p:nvPr/>
        </p:nvCxnSpPr>
        <p:spPr>
          <a:xfrm>
            <a:off x="3813996" y="1562608"/>
            <a:ext cx="438434" cy="135795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A4C785-BC12-4442-86C8-78DB7B054482}"/>
              </a:ext>
            </a:extLst>
          </p:cNvPr>
          <p:cNvCxnSpPr>
            <a:stCxn id="56" idx="6"/>
            <a:endCxn id="69" idx="2"/>
          </p:cNvCxnSpPr>
          <p:nvPr/>
        </p:nvCxnSpPr>
        <p:spPr>
          <a:xfrm>
            <a:off x="3813996" y="1994656"/>
            <a:ext cx="438434" cy="92590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6E8246-ED08-4B43-9FF7-2ABA194EC507}"/>
              </a:ext>
            </a:extLst>
          </p:cNvPr>
          <p:cNvCxnSpPr>
            <a:stCxn id="60" idx="6"/>
            <a:endCxn id="69" idx="2"/>
          </p:cNvCxnSpPr>
          <p:nvPr/>
        </p:nvCxnSpPr>
        <p:spPr>
          <a:xfrm>
            <a:off x="3813996" y="2498712"/>
            <a:ext cx="438434" cy="42185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CC9C79-935C-BA43-AE1F-F6E51FD3362B}"/>
              </a:ext>
            </a:extLst>
          </p:cNvPr>
          <p:cNvCxnSpPr>
            <a:stCxn id="61" idx="6"/>
            <a:endCxn id="69" idx="2"/>
          </p:cNvCxnSpPr>
          <p:nvPr/>
        </p:nvCxnSpPr>
        <p:spPr>
          <a:xfrm flipV="1">
            <a:off x="3813996" y="2920565"/>
            <a:ext cx="438434" cy="44224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E291F97-E0E5-F545-8A7D-7F16EDF43E62}"/>
              </a:ext>
            </a:extLst>
          </p:cNvPr>
          <p:cNvCxnSpPr>
            <a:stCxn id="58" idx="6"/>
            <a:endCxn id="69" idx="2"/>
          </p:cNvCxnSpPr>
          <p:nvPr/>
        </p:nvCxnSpPr>
        <p:spPr>
          <a:xfrm flipV="1">
            <a:off x="3813996" y="2920565"/>
            <a:ext cx="438434" cy="94629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7A36D86-C382-054F-80F7-72AC638EC1A1}"/>
              </a:ext>
            </a:extLst>
          </p:cNvPr>
          <p:cNvCxnSpPr>
            <a:stCxn id="59" idx="6"/>
            <a:endCxn id="69" idx="2"/>
          </p:cNvCxnSpPr>
          <p:nvPr/>
        </p:nvCxnSpPr>
        <p:spPr>
          <a:xfrm flipV="1">
            <a:off x="3813996" y="2920565"/>
            <a:ext cx="438434" cy="145035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Rectangle 234">
            <a:extLst>
              <a:ext uri="{FF2B5EF4-FFF2-40B4-BE49-F238E27FC236}">
                <a16:creationId xmlns:a16="http://schemas.microsoft.com/office/drawing/2014/main" id="{F7643766-A3C1-6442-8062-E645C81FD28D}"/>
              </a:ext>
            </a:extLst>
          </p:cNvPr>
          <p:cNvSpPr/>
          <p:nvPr/>
        </p:nvSpPr>
        <p:spPr>
          <a:xfrm>
            <a:off x="1979712" y="4777350"/>
            <a:ext cx="172993" cy="17433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45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5209F64-41E2-7D44-86B9-1DC4E4F1A250}"/>
              </a:ext>
            </a:extLst>
          </p:cNvPr>
          <p:cNvSpPr/>
          <p:nvPr/>
        </p:nvSpPr>
        <p:spPr>
          <a:xfrm>
            <a:off x="2411760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676A1-912D-384B-B630-4DE3DD826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3EDE31-C424-7C42-A97C-C860B67839CF}" type="datetime1">
              <a:rPr lang="en-US" smtClean="0"/>
              <a:t>2/14/22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89FF-F25F-2348-9C8B-26AF42661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DE230-C4B4-444A-9EBA-5555855B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5</a:t>
            </a:fld>
            <a:endParaRPr lang="en-US" altLang="zh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F87EB4-1DDC-9D42-8D5B-E1E6B0BF887B}"/>
              </a:ext>
            </a:extLst>
          </p:cNvPr>
          <p:cNvSpPr/>
          <p:nvPr/>
        </p:nvSpPr>
        <p:spPr>
          <a:xfrm>
            <a:off x="2051720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B102275-DD5B-0D40-9489-33BE818E66BE}"/>
              </a:ext>
            </a:extLst>
          </p:cNvPr>
          <p:cNvSpPr/>
          <p:nvPr/>
        </p:nvSpPr>
        <p:spPr>
          <a:xfrm>
            <a:off x="2051720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244875-8A8B-DF40-8EF8-9D4713A41B5E}"/>
              </a:ext>
            </a:extLst>
          </p:cNvPr>
          <p:cNvSpPr/>
          <p:nvPr/>
        </p:nvSpPr>
        <p:spPr>
          <a:xfrm>
            <a:off x="1666011" y="692696"/>
            <a:ext cx="3338038" cy="43924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618596-633F-014B-A256-420E293E5445}"/>
              </a:ext>
            </a:extLst>
          </p:cNvPr>
          <p:cNvSpPr/>
          <p:nvPr/>
        </p:nvSpPr>
        <p:spPr>
          <a:xfrm>
            <a:off x="1979712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DD4BF96-63EB-3945-AF06-B58CFB92D08E}"/>
              </a:ext>
            </a:extLst>
          </p:cNvPr>
          <p:cNvSpPr/>
          <p:nvPr/>
        </p:nvSpPr>
        <p:spPr>
          <a:xfrm>
            <a:off x="2051720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F627A6-AA10-1849-89CC-5F9E3B3C3F56}"/>
              </a:ext>
            </a:extLst>
          </p:cNvPr>
          <p:cNvSpPr/>
          <p:nvPr/>
        </p:nvSpPr>
        <p:spPr>
          <a:xfrm>
            <a:off x="2051720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45D46D-65D0-AF49-82C7-717781890D90}"/>
              </a:ext>
            </a:extLst>
          </p:cNvPr>
          <p:cNvSpPr/>
          <p:nvPr/>
        </p:nvSpPr>
        <p:spPr>
          <a:xfrm>
            <a:off x="2051720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A1E135-3127-CC49-A7F5-C481DBFDD7C4}"/>
              </a:ext>
            </a:extLst>
          </p:cNvPr>
          <p:cNvSpPr/>
          <p:nvPr/>
        </p:nvSpPr>
        <p:spPr>
          <a:xfrm>
            <a:off x="2051720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33D5A9-B6CC-DF48-B9D9-174456A80CC5}"/>
              </a:ext>
            </a:extLst>
          </p:cNvPr>
          <p:cNvSpPr txBox="1"/>
          <p:nvPr/>
        </p:nvSpPr>
        <p:spPr>
          <a:xfrm>
            <a:off x="2048420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2FD87A4-BF7C-B04A-AFA0-C1FC85FF28EC}"/>
              </a:ext>
            </a:extLst>
          </p:cNvPr>
          <p:cNvSpPr/>
          <p:nvPr/>
        </p:nvSpPr>
        <p:spPr>
          <a:xfrm>
            <a:off x="3148882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4B35A85-AFFC-8B4B-B1F0-77683DDB2376}"/>
              </a:ext>
            </a:extLst>
          </p:cNvPr>
          <p:cNvSpPr/>
          <p:nvPr/>
        </p:nvSpPr>
        <p:spPr>
          <a:xfrm>
            <a:off x="2788842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B6E89BA-CF56-EA40-AB53-4D587FB69D2E}"/>
              </a:ext>
            </a:extLst>
          </p:cNvPr>
          <p:cNvSpPr/>
          <p:nvPr/>
        </p:nvSpPr>
        <p:spPr>
          <a:xfrm>
            <a:off x="2788842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6736B0-6B80-C440-810D-B78958034C2E}"/>
              </a:ext>
            </a:extLst>
          </p:cNvPr>
          <p:cNvSpPr/>
          <p:nvPr/>
        </p:nvSpPr>
        <p:spPr>
          <a:xfrm>
            <a:off x="2716834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49B4B07-CDF6-5447-B18D-E9DE3E138968}"/>
              </a:ext>
            </a:extLst>
          </p:cNvPr>
          <p:cNvSpPr/>
          <p:nvPr/>
        </p:nvSpPr>
        <p:spPr>
          <a:xfrm>
            <a:off x="2788842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E9E9CB8-6E27-0B41-B0A3-D1AAE4D91348}"/>
              </a:ext>
            </a:extLst>
          </p:cNvPr>
          <p:cNvSpPr/>
          <p:nvPr/>
        </p:nvSpPr>
        <p:spPr>
          <a:xfrm>
            <a:off x="2788842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E68BBB1-AB35-9045-A78B-7F1F5781C20A}"/>
              </a:ext>
            </a:extLst>
          </p:cNvPr>
          <p:cNvSpPr/>
          <p:nvPr/>
        </p:nvSpPr>
        <p:spPr>
          <a:xfrm>
            <a:off x="2788842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8ED7963-9866-4047-8B7C-5F836B9D8322}"/>
              </a:ext>
            </a:extLst>
          </p:cNvPr>
          <p:cNvSpPr/>
          <p:nvPr/>
        </p:nvSpPr>
        <p:spPr>
          <a:xfrm>
            <a:off x="2788842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4D0702-48AF-5F47-9A8C-138088AA3D87}"/>
              </a:ext>
            </a:extLst>
          </p:cNvPr>
          <p:cNvSpPr txBox="1"/>
          <p:nvPr/>
        </p:nvSpPr>
        <p:spPr>
          <a:xfrm>
            <a:off x="2785542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3D60E3A-7C30-AF4E-88D9-2771CE4FDBB1}"/>
              </a:ext>
            </a:extLst>
          </p:cNvPr>
          <p:cNvSpPr/>
          <p:nvPr/>
        </p:nvSpPr>
        <p:spPr>
          <a:xfrm>
            <a:off x="3886004" y="1274576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292952-83B3-3445-8253-581F53BB47D0}"/>
              </a:ext>
            </a:extLst>
          </p:cNvPr>
          <p:cNvSpPr/>
          <p:nvPr/>
        </p:nvSpPr>
        <p:spPr>
          <a:xfrm>
            <a:off x="3525964" y="14185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D66C35E-B5B5-DC41-AA80-6ED71C739C16}"/>
              </a:ext>
            </a:extLst>
          </p:cNvPr>
          <p:cNvSpPr/>
          <p:nvPr/>
        </p:nvSpPr>
        <p:spPr>
          <a:xfrm>
            <a:off x="3525964" y="185064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BCEEAC-B384-DF4D-95C9-46A902CE6E7C}"/>
              </a:ext>
            </a:extLst>
          </p:cNvPr>
          <p:cNvSpPr/>
          <p:nvPr/>
        </p:nvSpPr>
        <p:spPr>
          <a:xfrm>
            <a:off x="3453956" y="1274576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DEB08E-48FD-AE4E-87A0-522C67539D7A}"/>
              </a:ext>
            </a:extLst>
          </p:cNvPr>
          <p:cNvSpPr/>
          <p:nvPr/>
        </p:nvSpPr>
        <p:spPr>
          <a:xfrm>
            <a:off x="3525964" y="372284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D9121BB-634D-0040-AEC3-FBB09A87CD8C}"/>
              </a:ext>
            </a:extLst>
          </p:cNvPr>
          <p:cNvSpPr/>
          <p:nvPr/>
        </p:nvSpPr>
        <p:spPr>
          <a:xfrm>
            <a:off x="3525964" y="422690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9613679-1328-0046-8ACB-D2A63A3AB9DE}"/>
              </a:ext>
            </a:extLst>
          </p:cNvPr>
          <p:cNvSpPr/>
          <p:nvPr/>
        </p:nvSpPr>
        <p:spPr>
          <a:xfrm>
            <a:off x="3525964" y="235469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C6DC5A0-C213-9A4B-AD42-2768B8F4E94B}"/>
              </a:ext>
            </a:extLst>
          </p:cNvPr>
          <p:cNvSpPr/>
          <p:nvPr/>
        </p:nvSpPr>
        <p:spPr>
          <a:xfrm>
            <a:off x="3525964" y="32187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8343AE-6069-4345-8CB5-EDAB50F33640}"/>
              </a:ext>
            </a:extLst>
          </p:cNvPr>
          <p:cNvSpPr txBox="1"/>
          <p:nvPr/>
        </p:nvSpPr>
        <p:spPr>
          <a:xfrm>
            <a:off x="3522664" y="2816366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768F203-6979-B544-9301-C6108EB2B816}"/>
              </a:ext>
            </a:extLst>
          </p:cNvPr>
          <p:cNvSpPr/>
          <p:nvPr/>
        </p:nvSpPr>
        <p:spPr>
          <a:xfrm>
            <a:off x="4620423" y="1268760"/>
            <a:ext cx="115338" cy="33843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194BF73-AB37-4F41-BE16-76265572FE03}"/>
              </a:ext>
            </a:extLst>
          </p:cNvPr>
          <p:cNvSpPr/>
          <p:nvPr/>
        </p:nvSpPr>
        <p:spPr>
          <a:xfrm>
            <a:off x="4260383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D876FB1-B153-5649-9E6E-59BA8B8EA1BA}"/>
              </a:ext>
            </a:extLst>
          </p:cNvPr>
          <p:cNvSpPr/>
          <p:nvPr/>
        </p:nvSpPr>
        <p:spPr>
          <a:xfrm>
            <a:off x="4260383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1CAC9C-02DB-D449-9A35-28863BAF6891}"/>
              </a:ext>
            </a:extLst>
          </p:cNvPr>
          <p:cNvSpPr/>
          <p:nvPr/>
        </p:nvSpPr>
        <p:spPr>
          <a:xfrm>
            <a:off x="4188375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15B6986-15DB-D44D-BF1E-B8B1F89714EC}"/>
              </a:ext>
            </a:extLst>
          </p:cNvPr>
          <p:cNvSpPr/>
          <p:nvPr/>
        </p:nvSpPr>
        <p:spPr>
          <a:xfrm>
            <a:off x="4260383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8C2A512-A220-0A44-9B40-BF8E49E50987}"/>
              </a:ext>
            </a:extLst>
          </p:cNvPr>
          <p:cNvSpPr/>
          <p:nvPr/>
        </p:nvSpPr>
        <p:spPr>
          <a:xfrm>
            <a:off x="4260383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D8D7F37-B7B2-9E49-959B-18C958BEC6FC}"/>
              </a:ext>
            </a:extLst>
          </p:cNvPr>
          <p:cNvSpPr/>
          <p:nvPr/>
        </p:nvSpPr>
        <p:spPr>
          <a:xfrm>
            <a:off x="4260383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15D89BF-3C22-7E4F-841E-488BE64622C8}"/>
              </a:ext>
            </a:extLst>
          </p:cNvPr>
          <p:cNvSpPr/>
          <p:nvPr/>
        </p:nvSpPr>
        <p:spPr>
          <a:xfrm>
            <a:off x="4260383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D8B2B5E-B97D-3E41-B85A-8D9A7DF792ED}"/>
              </a:ext>
            </a:extLst>
          </p:cNvPr>
          <p:cNvSpPr txBox="1"/>
          <p:nvPr/>
        </p:nvSpPr>
        <p:spPr>
          <a:xfrm>
            <a:off x="4257083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6BD0DD3-05C7-594B-95E9-F67604F79358}"/>
              </a:ext>
            </a:extLst>
          </p:cNvPr>
          <p:cNvSpPr txBox="1"/>
          <p:nvPr/>
        </p:nvSpPr>
        <p:spPr>
          <a:xfrm>
            <a:off x="1913464" y="976050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81D242-AFBE-3347-A982-6E6A8016C1E9}"/>
              </a:ext>
            </a:extLst>
          </p:cNvPr>
          <p:cNvSpPr txBox="1"/>
          <p:nvPr/>
        </p:nvSpPr>
        <p:spPr>
          <a:xfrm>
            <a:off x="4121959" y="99741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1024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0BABBA8-6852-784E-9656-2964E192174C}"/>
              </a:ext>
            </a:extLst>
          </p:cNvPr>
          <p:cNvSpPr txBox="1"/>
          <p:nvPr/>
        </p:nvSpPr>
        <p:spPr>
          <a:xfrm>
            <a:off x="3361223" y="99741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C49B92F-6610-7041-AAFA-00AEE65A754A}"/>
              </a:ext>
            </a:extLst>
          </p:cNvPr>
          <p:cNvSpPr txBox="1"/>
          <p:nvPr/>
        </p:nvSpPr>
        <p:spPr>
          <a:xfrm>
            <a:off x="2630831" y="98633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F5FC92C-C96A-2642-8EAF-5B9DC497B20B}"/>
              </a:ext>
            </a:extLst>
          </p:cNvPr>
          <p:cNvCxnSpPr>
            <a:stCxn id="8" idx="6"/>
            <a:endCxn id="46" idx="2"/>
          </p:cNvCxnSpPr>
          <p:nvPr/>
        </p:nvCxnSpPr>
        <p:spPr>
          <a:xfrm>
            <a:off x="2339752" y="15567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6B22DFE-87FB-514A-8627-5A8DA9DF919B}"/>
              </a:ext>
            </a:extLst>
          </p:cNvPr>
          <p:cNvCxnSpPr>
            <a:cxnSpLocks/>
            <a:stCxn id="8" idx="6"/>
            <a:endCxn id="47" idx="2"/>
          </p:cNvCxnSpPr>
          <p:nvPr/>
        </p:nvCxnSpPr>
        <p:spPr>
          <a:xfrm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3A3A8F4-B462-E544-8FEC-CB04588EAADC}"/>
              </a:ext>
            </a:extLst>
          </p:cNvPr>
          <p:cNvCxnSpPr>
            <a:cxnSpLocks/>
            <a:stCxn id="8" idx="6"/>
            <a:endCxn id="51" idx="2"/>
          </p:cNvCxnSpPr>
          <p:nvPr/>
        </p:nvCxnSpPr>
        <p:spPr>
          <a:xfrm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DDDB74-9DCA-EF44-9647-E2EFD2532785}"/>
              </a:ext>
            </a:extLst>
          </p:cNvPr>
          <p:cNvCxnSpPr>
            <a:cxnSpLocks/>
            <a:stCxn id="8" idx="6"/>
            <a:endCxn id="52" idx="2"/>
          </p:cNvCxnSpPr>
          <p:nvPr/>
        </p:nvCxnSpPr>
        <p:spPr>
          <a:xfrm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2B4A4F4-1D4B-FD43-98B3-29249176376C}"/>
              </a:ext>
            </a:extLst>
          </p:cNvPr>
          <p:cNvCxnSpPr>
            <a:cxnSpLocks/>
            <a:stCxn id="8" idx="6"/>
            <a:endCxn id="49" idx="2"/>
          </p:cNvCxnSpPr>
          <p:nvPr/>
        </p:nvCxnSpPr>
        <p:spPr>
          <a:xfrm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ABD19A6-86FE-5245-9F7E-317B922232E6}"/>
              </a:ext>
            </a:extLst>
          </p:cNvPr>
          <p:cNvCxnSpPr>
            <a:cxnSpLocks/>
            <a:stCxn id="8" idx="6"/>
            <a:endCxn id="50" idx="2"/>
          </p:cNvCxnSpPr>
          <p:nvPr/>
        </p:nvCxnSpPr>
        <p:spPr>
          <a:xfrm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B1946BE-7D14-454D-96E1-D3BDE3F0D00C}"/>
              </a:ext>
            </a:extLst>
          </p:cNvPr>
          <p:cNvCxnSpPr>
            <a:cxnSpLocks/>
            <a:stCxn id="9" idx="6"/>
            <a:endCxn id="46" idx="2"/>
          </p:cNvCxnSpPr>
          <p:nvPr/>
        </p:nvCxnSpPr>
        <p:spPr>
          <a:xfrm flipV="1"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90C4995-02E2-EA4E-9CB9-0F55DD42A0C5}"/>
              </a:ext>
            </a:extLst>
          </p:cNvPr>
          <p:cNvCxnSpPr>
            <a:cxnSpLocks/>
            <a:stCxn id="9" idx="6"/>
            <a:endCxn id="47" idx="2"/>
          </p:cNvCxnSpPr>
          <p:nvPr/>
        </p:nvCxnSpPr>
        <p:spPr>
          <a:xfrm>
            <a:off x="2339752" y="1988840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DA33745-340F-EC4C-A6CE-8567F2CEB85B}"/>
              </a:ext>
            </a:extLst>
          </p:cNvPr>
          <p:cNvCxnSpPr>
            <a:endCxn id="52" idx="2"/>
          </p:cNvCxnSpPr>
          <p:nvPr/>
        </p:nvCxnSpPr>
        <p:spPr>
          <a:xfrm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17E95A6-8CEE-0440-B591-5F866B42F171}"/>
              </a:ext>
            </a:extLst>
          </p:cNvPr>
          <p:cNvCxnSpPr>
            <a:stCxn id="9" idx="6"/>
            <a:endCxn id="49" idx="2"/>
          </p:cNvCxnSpPr>
          <p:nvPr/>
        </p:nvCxnSpPr>
        <p:spPr>
          <a:xfrm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2B9DB9F-8369-6F4B-B6B1-CB19300BA60F}"/>
              </a:ext>
            </a:extLst>
          </p:cNvPr>
          <p:cNvCxnSpPr>
            <a:stCxn id="9" idx="6"/>
            <a:endCxn id="50" idx="2"/>
          </p:cNvCxnSpPr>
          <p:nvPr/>
        </p:nvCxnSpPr>
        <p:spPr>
          <a:xfrm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825DB95-83EA-CC49-92B4-CAFE12A1B232}"/>
              </a:ext>
            </a:extLst>
          </p:cNvPr>
          <p:cNvCxnSpPr>
            <a:stCxn id="17" idx="6"/>
            <a:endCxn id="46" idx="2"/>
          </p:cNvCxnSpPr>
          <p:nvPr/>
        </p:nvCxnSpPr>
        <p:spPr>
          <a:xfrm flipV="1"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301046E-C6A6-DE4A-82D6-16C8F90EA7D7}"/>
              </a:ext>
            </a:extLst>
          </p:cNvPr>
          <p:cNvCxnSpPr>
            <a:stCxn id="17" idx="6"/>
            <a:endCxn id="47" idx="2"/>
          </p:cNvCxnSpPr>
          <p:nvPr/>
        </p:nvCxnSpPr>
        <p:spPr>
          <a:xfrm flipV="1"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1DF2A8E-272D-2248-B107-6552D4B65C64}"/>
              </a:ext>
            </a:extLst>
          </p:cNvPr>
          <p:cNvCxnSpPr>
            <a:stCxn id="17" idx="6"/>
            <a:endCxn id="51" idx="2"/>
          </p:cNvCxnSpPr>
          <p:nvPr/>
        </p:nvCxnSpPr>
        <p:spPr>
          <a:xfrm>
            <a:off x="2339752" y="2492896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C367E20-FD48-4A46-A2C0-A7000E50682A}"/>
              </a:ext>
            </a:extLst>
          </p:cNvPr>
          <p:cNvCxnSpPr>
            <a:stCxn id="9" idx="6"/>
            <a:endCxn id="51" idx="2"/>
          </p:cNvCxnSpPr>
          <p:nvPr/>
        </p:nvCxnSpPr>
        <p:spPr>
          <a:xfrm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3033F13-8552-324B-9DD4-08CD8F952688}"/>
              </a:ext>
            </a:extLst>
          </p:cNvPr>
          <p:cNvCxnSpPr>
            <a:stCxn id="17" idx="6"/>
            <a:endCxn id="52" idx="2"/>
          </p:cNvCxnSpPr>
          <p:nvPr/>
        </p:nvCxnSpPr>
        <p:spPr>
          <a:xfrm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7887E22-AA6C-1B40-BDB4-FBE932C510B0}"/>
              </a:ext>
            </a:extLst>
          </p:cNvPr>
          <p:cNvCxnSpPr>
            <a:stCxn id="17" idx="6"/>
            <a:endCxn id="49" idx="2"/>
          </p:cNvCxnSpPr>
          <p:nvPr/>
        </p:nvCxnSpPr>
        <p:spPr>
          <a:xfrm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50FC9A8-212D-AF48-8663-96ABF2E0DA0F}"/>
              </a:ext>
            </a:extLst>
          </p:cNvPr>
          <p:cNvCxnSpPr>
            <a:stCxn id="17" idx="6"/>
            <a:endCxn id="50" idx="2"/>
          </p:cNvCxnSpPr>
          <p:nvPr/>
        </p:nvCxnSpPr>
        <p:spPr>
          <a:xfrm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4BE5692-BAD4-2C47-993A-5B826533F37A}"/>
              </a:ext>
            </a:extLst>
          </p:cNvPr>
          <p:cNvCxnSpPr>
            <a:stCxn id="18" idx="6"/>
            <a:endCxn id="46" idx="2"/>
          </p:cNvCxnSpPr>
          <p:nvPr/>
        </p:nvCxnSpPr>
        <p:spPr>
          <a:xfrm flipV="1"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1E1C2EC-9CB8-E14C-8078-1AC287BF395B}"/>
              </a:ext>
            </a:extLst>
          </p:cNvPr>
          <p:cNvCxnSpPr>
            <a:stCxn id="18" idx="6"/>
            <a:endCxn id="47" idx="2"/>
          </p:cNvCxnSpPr>
          <p:nvPr/>
        </p:nvCxnSpPr>
        <p:spPr>
          <a:xfrm flipV="1"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88D6FD8-E704-BF47-8469-F2B0D8ED6B68}"/>
              </a:ext>
            </a:extLst>
          </p:cNvPr>
          <p:cNvCxnSpPr>
            <a:stCxn id="18" idx="6"/>
            <a:endCxn id="51" idx="2"/>
          </p:cNvCxnSpPr>
          <p:nvPr/>
        </p:nvCxnSpPr>
        <p:spPr>
          <a:xfrm flipV="1"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C11AE50-E88B-E840-8D47-62DF1FA12028}"/>
              </a:ext>
            </a:extLst>
          </p:cNvPr>
          <p:cNvCxnSpPr>
            <a:stCxn id="18" idx="6"/>
            <a:endCxn id="52" idx="2"/>
          </p:cNvCxnSpPr>
          <p:nvPr/>
        </p:nvCxnSpPr>
        <p:spPr>
          <a:xfrm>
            <a:off x="2339752" y="33569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E13243D-0C3B-8F4B-8F3F-4F9479B5D0F3}"/>
              </a:ext>
            </a:extLst>
          </p:cNvPr>
          <p:cNvCxnSpPr>
            <a:stCxn id="18" idx="6"/>
            <a:endCxn id="49" idx="2"/>
          </p:cNvCxnSpPr>
          <p:nvPr/>
        </p:nvCxnSpPr>
        <p:spPr>
          <a:xfrm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552132A-3D89-114B-B289-CD6CDB707326}"/>
              </a:ext>
            </a:extLst>
          </p:cNvPr>
          <p:cNvCxnSpPr>
            <a:stCxn id="18" idx="6"/>
            <a:endCxn id="50" idx="2"/>
          </p:cNvCxnSpPr>
          <p:nvPr/>
        </p:nvCxnSpPr>
        <p:spPr>
          <a:xfrm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7C0FF2A-B670-8942-B2FE-FADB5F42A37A}"/>
              </a:ext>
            </a:extLst>
          </p:cNvPr>
          <p:cNvCxnSpPr>
            <a:stCxn id="13" idx="6"/>
            <a:endCxn id="50" idx="2"/>
          </p:cNvCxnSpPr>
          <p:nvPr/>
        </p:nvCxnSpPr>
        <p:spPr>
          <a:xfrm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84A8EF8-CCBC-6942-B07D-35076CCF15B7}"/>
              </a:ext>
            </a:extLst>
          </p:cNvPr>
          <p:cNvCxnSpPr>
            <a:stCxn id="13" idx="6"/>
            <a:endCxn id="49" idx="2"/>
          </p:cNvCxnSpPr>
          <p:nvPr/>
        </p:nvCxnSpPr>
        <p:spPr>
          <a:xfrm>
            <a:off x="2339752" y="3861048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AE8538D6-D4AF-9F46-A8B4-6A9EBB21079E}"/>
              </a:ext>
            </a:extLst>
          </p:cNvPr>
          <p:cNvCxnSpPr>
            <a:stCxn id="13" idx="6"/>
            <a:endCxn id="52" idx="2"/>
          </p:cNvCxnSpPr>
          <p:nvPr/>
        </p:nvCxnSpPr>
        <p:spPr>
          <a:xfrm flipV="1"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38FB5E3-339D-5845-A63B-02C7427A175F}"/>
              </a:ext>
            </a:extLst>
          </p:cNvPr>
          <p:cNvCxnSpPr>
            <a:stCxn id="13" idx="6"/>
            <a:endCxn id="51" idx="2"/>
          </p:cNvCxnSpPr>
          <p:nvPr/>
        </p:nvCxnSpPr>
        <p:spPr>
          <a:xfrm flipV="1"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7BED326-0A14-4846-BFDB-16DFC887E4BC}"/>
              </a:ext>
            </a:extLst>
          </p:cNvPr>
          <p:cNvCxnSpPr>
            <a:stCxn id="13" idx="6"/>
            <a:endCxn id="47" idx="2"/>
          </p:cNvCxnSpPr>
          <p:nvPr/>
        </p:nvCxnSpPr>
        <p:spPr>
          <a:xfrm flipV="1"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0EC561F-49A1-064C-9819-43F0B15249A7}"/>
              </a:ext>
            </a:extLst>
          </p:cNvPr>
          <p:cNvCxnSpPr>
            <a:stCxn id="13" idx="6"/>
            <a:endCxn id="46" idx="2"/>
          </p:cNvCxnSpPr>
          <p:nvPr/>
        </p:nvCxnSpPr>
        <p:spPr>
          <a:xfrm flipV="1"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1E525C5-2F8D-6A4A-A0C8-D8C4AF5A03D1}"/>
              </a:ext>
            </a:extLst>
          </p:cNvPr>
          <p:cNvCxnSpPr>
            <a:stCxn id="14" idx="6"/>
            <a:endCxn id="46" idx="2"/>
          </p:cNvCxnSpPr>
          <p:nvPr/>
        </p:nvCxnSpPr>
        <p:spPr>
          <a:xfrm flipV="1"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4881D7FB-0803-1341-A247-E6974416F9F6}"/>
              </a:ext>
            </a:extLst>
          </p:cNvPr>
          <p:cNvCxnSpPr>
            <a:stCxn id="14" idx="6"/>
            <a:endCxn id="47" idx="2"/>
          </p:cNvCxnSpPr>
          <p:nvPr/>
        </p:nvCxnSpPr>
        <p:spPr>
          <a:xfrm flipV="1"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D8FD2087-56AB-2B43-86D2-CF04016F407C}"/>
              </a:ext>
            </a:extLst>
          </p:cNvPr>
          <p:cNvCxnSpPr>
            <a:stCxn id="14" idx="6"/>
            <a:endCxn id="51" idx="2"/>
          </p:cNvCxnSpPr>
          <p:nvPr/>
        </p:nvCxnSpPr>
        <p:spPr>
          <a:xfrm flipV="1"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383BCAF-F4AC-9F46-B923-4CBB983112EA}"/>
              </a:ext>
            </a:extLst>
          </p:cNvPr>
          <p:cNvCxnSpPr>
            <a:stCxn id="14" idx="6"/>
            <a:endCxn id="52" idx="2"/>
          </p:cNvCxnSpPr>
          <p:nvPr/>
        </p:nvCxnSpPr>
        <p:spPr>
          <a:xfrm flipV="1"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A1783DA2-8667-0049-88CE-C83C929DE797}"/>
              </a:ext>
            </a:extLst>
          </p:cNvPr>
          <p:cNvCxnSpPr>
            <a:stCxn id="14" idx="6"/>
            <a:endCxn id="49" idx="2"/>
          </p:cNvCxnSpPr>
          <p:nvPr/>
        </p:nvCxnSpPr>
        <p:spPr>
          <a:xfrm flipV="1"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EB7BB10-4528-034E-856E-2AEEEC7FDD24}"/>
              </a:ext>
            </a:extLst>
          </p:cNvPr>
          <p:cNvCxnSpPr>
            <a:stCxn id="14" idx="6"/>
            <a:endCxn id="50" idx="2"/>
          </p:cNvCxnSpPr>
          <p:nvPr/>
        </p:nvCxnSpPr>
        <p:spPr>
          <a:xfrm>
            <a:off x="2339752" y="4365104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7B6030EB-48A5-1244-892C-6FA6DE570FA5}"/>
              </a:ext>
            </a:extLst>
          </p:cNvPr>
          <p:cNvCxnSpPr/>
          <p:nvPr/>
        </p:nvCxnSpPr>
        <p:spPr>
          <a:xfrm>
            <a:off x="3078226" y="15524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30EC870-C2E4-B54E-88C5-87D07520682B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38922D0-36FC-2646-B6AA-859233C7F11E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CC46A74-7530-2644-8E2C-FF683C4254CD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A65D917E-454D-094C-A34A-8B1A2F9FB8B4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715BFB4D-600A-614C-8BAA-0CDD9DA440A7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208F913-2468-F14C-BF57-671A87EB8AF7}"/>
              </a:ext>
            </a:extLst>
          </p:cNvPr>
          <p:cNvCxnSpPr>
            <a:cxnSpLocks/>
          </p:cNvCxnSpPr>
          <p:nvPr/>
        </p:nvCxnSpPr>
        <p:spPr>
          <a:xfrm flipV="1"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F114911-DC8C-A84C-AACF-09DB8724624B}"/>
              </a:ext>
            </a:extLst>
          </p:cNvPr>
          <p:cNvCxnSpPr>
            <a:cxnSpLocks/>
          </p:cNvCxnSpPr>
          <p:nvPr/>
        </p:nvCxnSpPr>
        <p:spPr>
          <a:xfrm>
            <a:off x="3078226" y="1984461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5B5062CC-7E75-C745-B76A-9A18462ACD2F}"/>
              </a:ext>
            </a:extLst>
          </p:cNvPr>
          <p:cNvCxnSpPr/>
          <p:nvPr/>
        </p:nvCxnSpPr>
        <p:spPr>
          <a:xfrm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B1649B90-335B-C545-B502-9CA3AE9C93DA}"/>
              </a:ext>
            </a:extLst>
          </p:cNvPr>
          <p:cNvCxnSpPr/>
          <p:nvPr/>
        </p:nvCxnSpPr>
        <p:spPr>
          <a:xfrm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253409C-BB1C-0442-ABE3-4AA67AF2971B}"/>
              </a:ext>
            </a:extLst>
          </p:cNvPr>
          <p:cNvCxnSpPr/>
          <p:nvPr/>
        </p:nvCxnSpPr>
        <p:spPr>
          <a:xfrm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37CE416D-6A57-8041-9DBE-CE35A1317E37}"/>
              </a:ext>
            </a:extLst>
          </p:cNvPr>
          <p:cNvCxnSpPr/>
          <p:nvPr/>
        </p:nvCxnSpPr>
        <p:spPr>
          <a:xfrm flipV="1"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72F8247C-1DF0-B94F-9855-A621E02A1E71}"/>
              </a:ext>
            </a:extLst>
          </p:cNvPr>
          <p:cNvCxnSpPr/>
          <p:nvPr/>
        </p:nvCxnSpPr>
        <p:spPr>
          <a:xfrm flipV="1"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6E311448-06AE-9845-AC02-736F064B8227}"/>
              </a:ext>
            </a:extLst>
          </p:cNvPr>
          <p:cNvCxnSpPr/>
          <p:nvPr/>
        </p:nvCxnSpPr>
        <p:spPr>
          <a:xfrm>
            <a:off x="3078226" y="2488517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209AA8A2-38A8-5F4B-8E8B-374B9C05B2EB}"/>
              </a:ext>
            </a:extLst>
          </p:cNvPr>
          <p:cNvCxnSpPr/>
          <p:nvPr/>
        </p:nvCxnSpPr>
        <p:spPr>
          <a:xfrm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F987F1D0-71E2-A64C-9343-535A640F87EA}"/>
              </a:ext>
            </a:extLst>
          </p:cNvPr>
          <p:cNvCxnSpPr/>
          <p:nvPr/>
        </p:nvCxnSpPr>
        <p:spPr>
          <a:xfrm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E4F4635-2B5B-B447-AA8D-45F0BEAD559C}"/>
              </a:ext>
            </a:extLst>
          </p:cNvPr>
          <p:cNvCxnSpPr/>
          <p:nvPr/>
        </p:nvCxnSpPr>
        <p:spPr>
          <a:xfrm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901872A8-2BA4-EA4F-ADC5-69946F8E0708}"/>
              </a:ext>
            </a:extLst>
          </p:cNvPr>
          <p:cNvCxnSpPr/>
          <p:nvPr/>
        </p:nvCxnSpPr>
        <p:spPr>
          <a:xfrm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59F90AF-28F5-4945-B5B2-CC95167FB683}"/>
              </a:ext>
            </a:extLst>
          </p:cNvPr>
          <p:cNvCxnSpPr/>
          <p:nvPr/>
        </p:nvCxnSpPr>
        <p:spPr>
          <a:xfrm flipV="1"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D81CEFC9-5A31-C14D-9C2D-3EAAAB1EFA73}"/>
              </a:ext>
            </a:extLst>
          </p:cNvPr>
          <p:cNvCxnSpPr/>
          <p:nvPr/>
        </p:nvCxnSpPr>
        <p:spPr>
          <a:xfrm flipV="1"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F84E1E87-AEC2-2741-BBE3-2922D7A1E20E}"/>
              </a:ext>
            </a:extLst>
          </p:cNvPr>
          <p:cNvCxnSpPr/>
          <p:nvPr/>
        </p:nvCxnSpPr>
        <p:spPr>
          <a:xfrm flipV="1"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24850356-A1D2-E043-8814-DAAE4DE15F4A}"/>
              </a:ext>
            </a:extLst>
          </p:cNvPr>
          <p:cNvCxnSpPr/>
          <p:nvPr/>
        </p:nvCxnSpPr>
        <p:spPr>
          <a:xfrm>
            <a:off x="3078226" y="33526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13FE9477-6EB6-E14B-BAD6-77C4AC4A5582}"/>
              </a:ext>
            </a:extLst>
          </p:cNvPr>
          <p:cNvCxnSpPr/>
          <p:nvPr/>
        </p:nvCxnSpPr>
        <p:spPr>
          <a:xfrm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552EE96D-BFF5-F549-B9DF-B4940CBB7B89}"/>
              </a:ext>
            </a:extLst>
          </p:cNvPr>
          <p:cNvCxnSpPr/>
          <p:nvPr/>
        </p:nvCxnSpPr>
        <p:spPr>
          <a:xfrm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F551A9AC-F41E-4444-B0B7-1E33089CD724}"/>
              </a:ext>
            </a:extLst>
          </p:cNvPr>
          <p:cNvCxnSpPr/>
          <p:nvPr/>
        </p:nvCxnSpPr>
        <p:spPr>
          <a:xfrm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1BD31CFB-B8D9-5A40-B370-667A5A48B00D}"/>
              </a:ext>
            </a:extLst>
          </p:cNvPr>
          <p:cNvCxnSpPr/>
          <p:nvPr/>
        </p:nvCxnSpPr>
        <p:spPr>
          <a:xfrm>
            <a:off x="3078226" y="3856669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F81CA739-C432-3949-8C06-4B5B15BD14C5}"/>
              </a:ext>
            </a:extLst>
          </p:cNvPr>
          <p:cNvCxnSpPr/>
          <p:nvPr/>
        </p:nvCxnSpPr>
        <p:spPr>
          <a:xfrm flipV="1"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D8A3C5F2-4332-FC48-BC0A-C7CBAE5B8631}"/>
              </a:ext>
            </a:extLst>
          </p:cNvPr>
          <p:cNvCxnSpPr/>
          <p:nvPr/>
        </p:nvCxnSpPr>
        <p:spPr>
          <a:xfrm flipV="1"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84019AEB-90BA-904F-BE23-5E421B6E1A4F}"/>
              </a:ext>
            </a:extLst>
          </p:cNvPr>
          <p:cNvCxnSpPr/>
          <p:nvPr/>
        </p:nvCxnSpPr>
        <p:spPr>
          <a:xfrm flipV="1"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A41602FF-4F08-E34E-B9FB-FCBD56B71F23}"/>
              </a:ext>
            </a:extLst>
          </p:cNvPr>
          <p:cNvCxnSpPr/>
          <p:nvPr/>
        </p:nvCxnSpPr>
        <p:spPr>
          <a:xfrm flipV="1"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BC211675-9B24-3948-99AC-9FC96636C058}"/>
              </a:ext>
            </a:extLst>
          </p:cNvPr>
          <p:cNvCxnSpPr/>
          <p:nvPr/>
        </p:nvCxnSpPr>
        <p:spPr>
          <a:xfrm flipV="1"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004B2211-6ADB-8A4D-8122-3408BA5F95F3}"/>
              </a:ext>
            </a:extLst>
          </p:cNvPr>
          <p:cNvCxnSpPr/>
          <p:nvPr/>
        </p:nvCxnSpPr>
        <p:spPr>
          <a:xfrm flipV="1"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C6CFD2C-C2D0-5F4E-882C-66C2EF3F90A3}"/>
              </a:ext>
            </a:extLst>
          </p:cNvPr>
          <p:cNvCxnSpPr/>
          <p:nvPr/>
        </p:nvCxnSpPr>
        <p:spPr>
          <a:xfrm flipV="1"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F6B9CE0-60D7-B94A-B26A-B796B5D8580F}"/>
              </a:ext>
            </a:extLst>
          </p:cNvPr>
          <p:cNvCxnSpPr/>
          <p:nvPr/>
        </p:nvCxnSpPr>
        <p:spPr>
          <a:xfrm flipV="1"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37D5E17B-0B26-334F-98EE-AABD76C5ED1E}"/>
              </a:ext>
            </a:extLst>
          </p:cNvPr>
          <p:cNvCxnSpPr/>
          <p:nvPr/>
        </p:nvCxnSpPr>
        <p:spPr>
          <a:xfrm flipV="1"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FC8FCCF5-0082-C248-9008-7E73EC2C63E4}"/>
              </a:ext>
            </a:extLst>
          </p:cNvPr>
          <p:cNvCxnSpPr/>
          <p:nvPr/>
        </p:nvCxnSpPr>
        <p:spPr>
          <a:xfrm>
            <a:off x="3078226" y="4360725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CA4CBF45-C27C-DE45-B39D-17B1B540D0EF}"/>
              </a:ext>
            </a:extLst>
          </p:cNvPr>
          <p:cNvCxnSpPr/>
          <p:nvPr/>
        </p:nvCxnSpPr>
        <p:spPr>
          <a:xfrm>
            <a:off x="3828492" y="15567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D25CA8FA-7281-3149-A133-A6A1864B2073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CDAF1BC5-48B1-8844-9C25-C51E0353CAF5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45341408-A3A2-C34A-884D-04F122914D07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EFAC1F95-286F-5342-8245-FBF82732BED4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B17A4BA0-D367-624D-ABDE-B3AE65F01C18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395B92BF-A432-CD40-A81C-D5EB7CDE9D65}"/>
              </a:ext>
            </a:extLst>
          </p:cNvPr>
          <p:cNvCxnSpPr>
            <a:cxnSpLocks/>
          </p:cNvCxnSpPr>
          <p:nvPr/>
        </p:nvCxnSpPr>
        <p:spPr>
          <a:xfrm flipV="1">
            <a:off x="382849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0389A2D-0540-0146-8D26-587AF6CF9B64}"/>
              </a:ext>
            </a:extLst>
          </p:cNvPr>
          <p:cNvCxnSpPr>
            <a:cxnSpLocks/>
          </p:cNvCxnSpPr>
          <p:nvPr/>
        </p:nvCxnSpPr>
        <p:spPr>
          <a:xfrm>
            <a:off x="3828492" y="1988840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69F0EF92-BDDB-9041-865D-466191B32920}"/>
              </a:ext>
            </a:extLst>
          </p:cNvPr>
          <p:cNvCxnSpPr/>
          <p:nvPr/>
        </p:nvCxnSpPr>
        <p:spPr>
          <a:xfrm>
            <a:off x="382849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B20709F4-EE32-F549-AA34-85B7D65A03F0}"/>
              </a:ext>
            </a:extLst>
          </p:cNvPr>
          <p:cNvCxnSpPr/>
          <p:nvPr/>
        </p:nvCxnSpPr>
        <p:spPr>
          <a:xfrm>
            <a:off x="382849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D5C989DC-765E-364F-BD80-F06E96CD0B08}"/>
              </a:ext>
            </a:extLst>
          </p:cNvPr>
          <p:cNvCxnSpPr/>
          <p:nvPr/>
        </p:nvCxnSpPr>
        <p:spPr>
          <a:xfrm>
            <a:off x="382849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55FDBA7D-AEDB-784A-8BE3-3D1646F309A9}"/>
              </a:ext>
            </a:extLst>
          </p:cNvPr>
          <p:cNvCxnSpPr/>
          <p:nvPr/>
        </p:nvCxnSpPr>
        <p:spPr>
          <a:xfrm flipV="1">
            <a:off x="382849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D74A6548-D7A8-2D41-8CDB-D65BFB44E9C6}"/>
              </a:ext>
            </a:extLst>
          </p:cNvPr>
          <p:cNvCxnSpPr/>
          <p:nvPr/>
        </p:nvCxnSpPr>
        <p:spPr>
          <a:xfrm flipV="1">
            <a:off x="382849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780F92BB-6FBD-7846-9684-DB0AB3238D7E}"/>
              </a:ext>
            </a:extLst>
          </p:cNvPr>
          <p:cNvCxnSpPr/>
          <p:nvPr/>
        </p:nvCxnSpPr>
        <p:spPr>
          <a:xfrm>
            <a:off x="3828492" y="2492896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3147E5E4-C23F-CB44-BD48-F215A09A2CF7}"/>
              </a:ext>
            </a:extLst>
          </p:cNvPr>
          <p:cNvCxnSpPr/>
          <p:nvPr/>
        </p:nvCxnSpPr>
        <p:spPr>
          <a:xfrm>
            <a:off x="382849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D42B6851-0370-524B-8E60-484C79626B82}"/>
              </a:ext>
            </a:extLst>
          </p:cNvPr>
          <p:cNvCxnSpPr/>
          <p:nvPr/>
        </p:nvCxnSpPr>
        <p:spPr>
          <a:xfrm>
            <a:off x="382849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564351EA-B7C9-B345-90DC-70094F12BBD0}"/>
              </a:ext>
            </a:extLst>
          </p:cNvPr>
          <p:cNvCxnSpPr/>
          <p:nvPr/>
        </p:nvCxnSpPr>
        <p:spPr>
          <a:xfrm>
            <a:off x="382849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76BB9662-EAA1-0F47-8A1F-1F430829E6A5}"/>
              </a:ext>
            </a:extLst>
          </p:cNvPr>
          <p:cNvCxnSpPr/>
          <p:nvPr/>
        </p:nvCxnSpPr>
        <p:spPr>
          <a:xfrm>
            <a:off x="382849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21E12631-872E-0B4A-A9DD-81C833FD803A}"/>
              </a:ext>
            </a:extLst>
          </p:cNvPr>
          <p:cNvCxnSpPr/>
          <p:nvPr/>
        </p:nvCxnSpPr>
        <p:spPr>
          <a:xfrm flipV="1">
            <a:off x="382849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362F4104-992F-4044-8836-31FD53F1AF4B}"/>
              </a:ext>
            </a:extLst>
          </p:cNvPr>
          <p:cNvCxnSpPr/>
          <p:nvPr/>
        </p:nvCxnSpPr>
        <p:spPr>
          <a:xfrm flipV="1">
            <a:off x="382849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7AAD39A8-1C09-0D45-A6FB-B580153A2222}"/>
              </a:ext>
            </a:extLst>
          </p:cNvPr>
          <p:cNvCxnSpPr/>
          <p:nvPr/>
        </p:nvCxnSpPr>
        <p:spPr>
          <a:xfrm flipV="1">
            <a:off x="382849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4A2E7F71-509E-1F4C-B226-B443F0DDB840}"/>
              </a:ext>
            </a:extLst>
          </p:cNvPr>
          <p:cNvCxnSpPr/>
          <p:nvPr/>
        </p:nvCxnSpPr>
        <p:spPr>
          <a:xfrm>
            <a:off x="3828492" y="33569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5A29EA43-2BF8-924D-A4DF-A6E767B083DF}"/>
              </a:ext>
            </a:extLst>
          </p:cNvPr>
          <p:cNvCxnSpPr/>
          <p:nvPr/>
        </p:nvCxnSpPr>
        <p:spPr>
          <a:xfrm>
            <a:off x="382849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B6A6EC02-8324-9E4C-A728-08DA17CAD1C0}"/>
              </a:ext>
            </a:extLst>
          </p:cNvPr>
          <p:cNvCxnSpPr/>
          <p:nvPr/>
        </p:nvCxnSpPr>
        <p:spPr>
          <a:xfrm>
            <a:off x="382849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9E78EBC6-E027-5E49-9BE8-0BCADD0A377B}"/>
              </a:ext>
            </a:extLst>
          </p:cNvPr>
          <p:cNvCxnSpPr/>
          <p:nvPr/>
        </p:nvCxnSpPr>
        <p:spPr>
          <a:xfrm>
            <a:off x="382849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E64C0A9-B993-E44B-A446-068F5E733D85}"/>
              </a:ext>
            </a:extLst>
          </p:cNvPr>
          <p:cNvCxnSpPr/>
          <p:nvPr/>
        </p:nvCxnSpPr>
        <p:spPr>
          <a:xfrm>
            <a:off x="3828492" y="3861048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A9B1F3DD-9829-7648-AA3F-D37DB4534003}"/>
              </a:ext>
            </a:extLst>
          </p:cNvPr>
          <p:cNvCxnSpPr/>
          <p:nvPr/>
        </p:nvCxnSpPr>
        <p:spPr>
          <a:xfrm flipV="1">
            <a:off x="382849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CFF28FC3-FD3C-5345-80D8-BB331FA81320}"/>
              </a:ext>
            </a:extLst>
          </p:cNvPr>
          <p:cNvCxnSpPr/>
          <p:nvPr/>
        </p:nvCxnSpPr>
        <p:spPr>
          <a:xfrm flipV="1">
            <a:off x="382849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E86CFF72-3FB9-7744-ADF2-621DDE2EA6B6}"/>
              </a:ext>
            </a:extLst>
          </p:cNvPr>
          <p:cNvCxnSpPr/>
          <p:nvPr/>
        </p:nvCxnSpPr>
        <p:spPr>
          <a:xfrm flipV="1">
            <a:off x="382849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D360927C-CCE8-6D48-906E-89DB145AC5BC}"/>
              </a:ext>
            </a:extLst>
          </p:cNvPr>
          <p:cNvCxnSpPr/>
          <p:nvPr/>
        </p:nvCxnSpPr>
        <p:spPr>
          <a:xfrm flipV="1">
            <a:off x="382849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3DFED33-D60C-2D43-987A-1268DE377801}"/>
              </a:ext>
            </a:extLst>
          </p:cNvPr>
          <p:cNvCxnSpPr/>
          <p:nvPr/>
        </p:nvCxnSpPr>
        <p:spPr>
          <a:xfrm flipV="1">
            <a:off x="382849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131BDF8B-C73A-FE48-A8EE-B38895E3E70F}"/>
              </a:ext>
            </a:extLst>
          </p:cNvPr>
          <p:cNvCxnSpPr/>
          <p:nvPr/>
        </p:nvCxnSpPr>
        <p:spPr>
          <a:xfrm flipV="1">
            <a:off x="382849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300F10BA-1871-8248-B1AA-3FFB440C4A81}"/>
              </a:ext>
            </a:extLst>
          </p:cNvPr>
          <p:cNvCxnSpPr/>
          <p:nvPr/>
        </p:nvCxnSpPr>
        <p:spPr>
          <a:xfrm flipV="1">
            <a:off x="382849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6FBA8BEA-CC91-AA4F-B65D-AC531140128F}"/>
              </a:ext>
            </a:extLst>
          </p:cNvPr>
          <p:cNvCxnSpPr/>
          <p:nvPr/>
        </p:nvCxnSpPr>
        <p:spPr>
          <a:xfrm flipV="1">
            <a:off x="382849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F6DA4D78-2BBE-8E49-8DB8-8C448A01AFF8}"/>
              </a:ext>
            </a:extLst>
          </p:cNvPr>
          <p:cNvCxnSpPr/>
          <p:nvPr/>
        </p:nvCxnSpPr>
        <p:spPr>
          <a:xfrm flipV="1">
            <a:off x="382849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9CCF2923-F702-C544-8647-256739E5ADE7}"/>
              </a:ext>
            </a:extLst>
          </p:cNvPr>
          <p:cNvCxnSpPr/>
          <p:nvPr/>
        </p:nvCxnSpPr>
        <p:spPr>
          <a:xfrm>
            <a:off x="3828492" y="4365104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5B0D87C6-003C-3C4D-8606-CFC7847BD730}"/>
              </a:ext>
            </a:extLst>
          </p:cNvPr>
          <p:cNvSpPr/>
          <p:nvPr/>
        </p:nvSpPr>
        <p:spPr>
          <a:xfrm>
            <a:off x="2208518" y="4798343"/>
            <a:ext cx="131234" cy="14282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A944D69A-1320-114A-A1EE-F6578D5F4A61}"/>
              </a:ext>
            </a:extLst>
          </p:cNvPr>
          <p:cNvSpPr txBox="1"/>
          <p:nvPr/>
        </p:nvSpPr>
        <p:spPr>
          <a:xfrm>
            <a:off x="2290220" y="4758778"/>
            <a:ext cx="9569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LeakyReLU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D97FA048-9282-BF4E-B0C4-ED4478043148}"/>
              </a:ext>
            </a:extLst>
          </p:cNvPr>
          <p:cNvSpPr/>
          <p:nvPr/>
        </p:nvSpPr>
        <p:spPr>
          <a:xfrm>
            <a:off x="3410376" y="4809472"/>
            <a:ext cx="153512" cy="156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437362D2-EF26-A846-9145-F50F9302BD7B}"/>
              </a:ext>
            </a:extLst>
          </p:cNvPr>
          <p:cNvSpPr txBox="1"/>
          <p:nvPr/>
        </p:nvSpPr>
        <p:spPr>
          <a:xfrm>
            <a:off x="3583370" y="4767470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C2B34729-6FFD-5949-8D1F-4538989A9944}"/>
              </a:ext>
            </a:extLst>
          </p:cNvPr>
          <p:cNvSpPr txBox="1"/>
          <p:nvPr/>
        </p:nvSpPr>
        <p:spPr>
          <a:xfrm>
            <a:off x="2824277" y="689007"/>
            <a:ext cx="9569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1469556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DA86B-F25C-EF49-9E42-55FC97F54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116CEE6-68D4-9549-9217-2B7A07816D85}" type="datetime1">
              <a:rPr lang="en-US" smtClean="0"/>
              <a:t>2/14/22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33E28-AB5B-684F-BC4D-5F067BED3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88944-02D5-6740-B6D9-AA60AAC81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7950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1DA8055D-D6C0-DC40-9849-7EC129C53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85" y="269572"/>
            <a:ext cx="808949" cy="80894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F6633-D2C4-1544-9E67-C2042109C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CAFF4AD-106E-B243-987C-F9C7519EE28E}" type="datetime1">
              <a:rPr lang="en-US" smtClean="0"/>
              <a:t>2/15/22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41488-80B5-7C4D-BBB1-E0A3FB54D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77DBD-FAE7-FF4B-AD12-C6957ADF0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7</a:t>
            </a:fld>
            <a:endParaRPr lang="en-US" altLang="zh-C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F28031-C6E1-0D40-8792-58601EC8B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085821"/>
            <a:ext cx="2077709" cy="2736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D4379A-8C1E-BD47-9D0E-29B903F81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199" y="3377844"/>
            <a:ext cx="2077709" cy="27363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D4F152-3A6D-A74B-A085-6485A3DB7B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76" b="24776"/>
          <a:stretch/>
        </p:blipFill>
        <p:spPr>
          <a:xfrm flipH="1">
            <a:off x="4771195" y="686720"/>
            <a:ext cx="808949" cy="8089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EDB121-8FF6-1640-8255-AD0840E812E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" b="49474"/>
          <a:stretch/>
        </p:blipFill>
        <p:spPr>
          <a:xfrm flipH="1">
            <a:off x="4961916" y="819723"/>
            <a:ext cx="808949" cy="8089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17DB534-D8CA-A043-B7C1-6D8F7A412AA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14" b="2738"/>
          <a:stretch/>
        </p:blipFill>
        <p:spPr>
          <a:xfrm flipH="1">
            <a:off x="5177526" y="914698"/>
            <a:ext cx="808949" cy="80894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6B03D9B-D44B-8746-90CA-B5C855A8DE3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76" b="24776"/>
          <a:stretch/>
        </p:blipFill>
        <p:spPr>
          <a:xfrm flipH="1">
            <a:off x="5432162" y="1041855"/>
            <a:ext cx="808949" cy="8089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3352337-BB66-5545-9DF6-63C8CE4CD1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45" y="402931"/>
            <a:ext cx="808949" cy="80894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2CB5252-43C4-B244-9C1E-8E5D4D7337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05" y="536290"/>
            <a:ext cx="808949" cy="80894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C460A77-D5A9-E74E-9BAE-CD2EA9AE5F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17" y="669649"/>
            <a:ext cx="808949" cy="80894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41C46DC-4A8E-8246-B94D-6EAE7E938258}"/>
              </a:ext>
            </a:extLst>
          </p:cNvPr>
          <p:cNvGrpSpPr/>
          <p:nvPr/>
        </p:nvGrpSpPr>
        <p:grpSpPr>
          <a:xfrm>
            <a:off x="3272817" y="2557775"/>
            <a:ext cx="1037574" cy="3493088"/>
            <a:chOff x="3272817" y="2557775"/>
            <a:chExt cx="1037574" cy="349308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E8B3FF0-F7C1-B349-824C-B6F84795E003}"/>
                </a:ext>
              </a:extLst>
            </p:cNvPr>
            <p:cNvSpPr txBox="1"/>
            <p:nvPr/>
          </p:nvSpPr>
          <p:spPr>
            <a:xfrm>
              <a:off x="3360949" y="302172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128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7E0A96-6015-114A-B455-CFF7D7FA9626}"/>
                </a:ext>
              </a:extLst>
            </p:cNvPr>
            <p:cNvSpPr txBox="1"/>
            <p:nvPr/>
          </p:nvSpPr>
          <p:spPr>
            <a:xfrm>
              <a:off x="3360949" y="374976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256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4834D6-9A6A-8A47-B5F9-2ACC9E4E73D4}"/>
                </a:ext>
              </a:extLst>
            </p:cNvPr>
            <p:cNvSpPr txBox="1"/>
            <p:nvPr/>
          </p:nvSpPr>
          <p:spPr>
            <a:xfrm>
              <a:off x="3360949" y="4477804"/>
              <a:ext cx="883574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512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DAFAFA-B4BE-5547-BE63-B73F55FB17EF}"/>
                </a:ext>
              </a:extLst>
            </p:cNvPr>
            <p:cNvSpPr txBox="1"/>
            <p:nvPr/>
          </p:nvSpPr>
          <p:spPr>
            <a:xfrm>
              <a:off x="3365745" y="5205844"/>
              <a:ext cx="873982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1024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F96FBA-84DB-4443-BD93-75F6331C81A2}"/>
                </a:ext>
              </a:extLst>
            </p:cNvPr>
            <p:cNvSpPr txBox="1"/>
            <p:nvPr/>
          </p:nvSpPr>
          <p:spPr>
            <a:xfrm>
              <a:off x="3360949" y="338574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LeakyReLU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CF590A3-482B-834A-A0F3-3F99EE124511}"/>
                </a:ext>
              </a:extLst>
            </p:cNvPr>
            <p:cNvSpPr txBox="1"/>
            <p:nvPr/>
          </p:nvSpPr>
          <p:spPr>
            <a:xfrm>
              <a:off x="3360949" y="411378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LeakyReLU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A80391-BBC3-1F49-9B5B-3A069E2ADB32}"/>
                </a:ext>
              </a:extLst>
            </p:cNvPr>
            <p:cNvSpPr txBox="1"/>
            <p:nvPr/>
          </p:nvSpPr>
          <p:spPr>
            <a:xfrm>
              <a:off x="3360949" y="484182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LeakyReLU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043B62F-14B2-AF4F-B991-5BE41C873133}"/>
                </a:ext>
              </a:extLst>
            </p:cNvPr>
            <p:cNvSpPr txBox="1"/>
            <p:nvPr/>
          </p:nvSpPr>
          <p:spPr>
            <a:xfrm>
              <a:off x="3365745" y="5569865"/>
              <a:ext cx="873982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Tanh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ADCAC44-9B72-EE46-BA74-7E24A0A35490}"/>
                </a:ext>
              </a:extLst>
            </p:cNvPr>
            <p:cNvSpPr/>
            <p:nvPr/>
          </p:nvSpPr>
          <p:spPr>
            <a:xfrm>
              <a:off x="3272817" y="2564905"/>
              <a:ext cx="1037574" cy="3485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0581043-0BC5-B841-80AF-6139DFB0F302}"/>
                </a:ext>
              </a:extLst>
            </p:cNvPr>
            <p:cNvSpPr txBox="1"/>
            <p:nvPr/>
          </p:nvSpPr>
          <p:spPr>
            <a:xfrm>
              <a:off x="3318003" y="2557775"/>
              <a:ext cx="9569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Generator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B208FFF-50B5-5E4E-A3ED-AB12EE71BBA2}"/>
              </a:ext>
            </a:extLst>
          </p:cNvPr>
          <p:cNvGrpSpPr/>
          <p:nvPr/>
        </p:nvGrpSpPr>
        <p:grpSpPr>
          <a:xfrm>
            <a:off x="4461583" y="2544244"/>
            <a:ext cx="1195868" cy="3506619"/>
            <a:chOff x="4461583" y="2544244"/>
            <a:chExt cx="1195868" cy="350661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29F2E8-5140-BE43-BEBF-160DBAA67029}"/>
                </a:ext>
              </a:extLst>
            </p:cNvPr>
            <p:cNvSpPr txBox="1"/>
            <p:nvPr/>
          </p:nvSpPr>
          <p:spPr>
            <a:xfrm>
              <a:off x="4599456" y="3014354"/>
              <a:ext cx="883574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512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D7C035C-3D4F-054D-9D18-0D424FFC8700}"/>
                </a:ext>
              </a:extLst>
            </p:cNvPr>
            <p:cNvSpPr txBox="1"/>
            <p:nvPr/>
          </p:nvSpPr>
          <p:spPr>
            <a:xfrm>
              <a:off x="4599456" y="374239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256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AA84B3F-D3EF-1A46-9C0E-B8797A4E5158}"/>
                </a:ext>
              </a:extLst>
            </p:cNvPr>
            <p:cNvSpPr txBox="1"/>
            <p:nvPr/>
          </p:nvSpPr>
          <p:spPr>
            <a:xfrm>
              <a:off x="4599456" y="447043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256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4F01808-FE3B-6745-9A2D-88E7D8FB13A9}"/>
                </a:ext>
              </a:extLst>
            </p:cNvPr>
            <p:cNvSpPr txBox="1"/>
            <p:nvPr/>
          </p:nvSpPr>
          <p:spPr>
            <a:xfrm>
              <a:off x="4599456" y="5198474"/>
              <a:ext cx="883574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4AB7B46-C0B1-4E46-90DC-312E1C786835}"/>
                </a:ext>
              </a:extLst>
            </p:cNvPr>
            <p:cNvSpPr txBox="1"/>
            <p:nvPr/>
          </p:nvSpPr>
          <p:spPr>
            <a:xfrm>
              <a:off x="4599456" y="337837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LeakyReLU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7F6B1B2-2679-9040-B4C2-18F022D5B0E4}"/>
                </a:ext>
              </a:extLst>
            </p:cNvPr>
            <p:cNvSpPr txBox="1"/>
            <p:nvPr/>
          </p:nvSpPr>
          <p:spPr>
            <a:xfrm>
              <a:off x="4599456" y="410641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LeakyReLU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840BBAF-FD78-1747-84B1-392ECEB5A0F1}"/>
                </a:ext>
              </a:extLst>
            </p:cNvPr>
            <p:cNvSpPr txBox="1"/>
            <p:nvPr/>
          </p:nvSpPr>
          <p:spPr>
            <a:xfrm>
              <a:off x="4599456" y="483445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LeakyReLU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EAA6F1B-04BA-6746-820E-B8F5DE435792}"/>
                </a:ext>
              </a:extLst>
            </p:cNvPr>
            <p:cNvSpPr txBox="1"/>
            <p:nvPr/>
          </p:nvSpPr>
          <p:spPr>
            <a:xfrm>
              <a:off x="4599456" y="5562495"/>
              <a:ext cx="883574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Sigmoid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440B288-B3B5-4A4B-BF01-6EBCFECAAD26}"/>
                </a:ext>
              </a:extLst>
            </p:cNvPr>
            <p:cNvSpPr/>
            <p:nvPr/>
          </p:nvSpPr>
          <p:spPr>
            <a:xfrm>
              <a:off x="4508978" y="2564905"/>
              <a:ext cx="1037574" cy="3485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7E132EE-53E8-AA49-BC40-79626A9AFA34}"/>
                </a:ext>
              </a:extLst>
            </p:cNvPr>
            <p:cNvSpPr txBox="1"/>
            <p:nvPr/>
          </p:nvSpPr>
          <p:spPr>
            <a:xfrm>
              <a:off x="4461583" y="2544244"/>
              <a:ext cx="11958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Discriminator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4037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A5B7C9B8-090B-2F4C-814B-C41FDA974177}"/>
              </a:ext>
            </a:extLst>
          </p:cNvPr>
          <p:cNvGrpSpPr/>
          <p:nvPr/>
        </p:nvGrpSpPr>
        <p:grpSpPr>
          <a:xfrm>
            <a:off x="385496" y="725286"/>
            <a:ext cx="8074936" cy="4594761"/>
            <a:chOff x="385496" y="725286"/>
            <a:chExt cx="8074936" cy="459476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DA8055D-D6C0-DC40-9849-7EC129C53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8795" y="1464558"/>
              <a:ext cx="808949" cy="80894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BD4F152-3A6D-A74B-A085-6485A3DB7B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76" b="24776"/>
            <a:stretch/>
          </p:blipFill>
          <p:spPr>
            <a:xfrm flipH="1">
              <a:off x="3222270" y="3390875"/>
              <a:ext cx="808949" cy="80894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4EDB121-8FF6-1640-8255-AD0840E812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" b="49474"/>
            <a:stretch/>
          </p:blipFill>
          <p:spPr>
            <a:xfrm flipH="1">
              <a:off x="3412991" y="3523878"/>
              <a:ext cx="808949" cy="80894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17DB534-D8CA-A043-B7C1-6D8F7A412A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814" b="2738"/>
            <a:stretch/>
          </p:blipFill>
          <p:spPr>
            <a:xfrm flipH="1">
              <a:off x="3628601" y="3618853"/>
              <a:ext cx="808949" cy="80894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6B03D9B-D44B-8746-90CA-B5C855A8D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76" b="24776"/>
            <a:stretch/>
          </p:blipFill>
          <p:spPr>
            <a:xfrm flipH="1">
              <a:off x="3883237" y="3746010"/>
              <a:ext cx="808949" cy="80894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3352337-BB66-5545-9DF6-63C8CE4CD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1155" y="1597917"/>
              <a:ext cx="808949" cy="808949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2CB5252-43C4-B244-9C1E-8E5D4D733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3515" y="1731276"/>
              <a:ext cx="808949" cy="80894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C460A77-D5A9-E74E-9BAE-CD2EA9AE5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6027" y="1864635"/>
              <a:ext cx="808949" cy="808949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26D9625-F76A-D246-9774-2A6008B16F8A}"/>
                </a:ext>
              </a:extLst>
            </p:cNvPr>
            <p:cNvSpPr/>
            <p:nvPr/>
          </p:nvSpPr>
          <p:spPr>
            <a:xfrm>
              <a:off x="403428" y="1768814"/>
              <a:ext cx="903630" cy="808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B0EB1C6-7945-F649-944A-A222A88AF668}"/>
                </a:ext>
              </a:extLst>
            </p:cNvPr>
            <p:cNvSpPr/>
            <p:nvPr/>
          </p:nvSpPr>
          <p:spPr>
            <a:xfrm>
              <a:off x="7236296" y="2962685"/>
              <a:ext cx="122413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Real/fake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A588C95-D634-174E-9693-AD63AF64DBD3}"/>
                </a:ext>
              </a:extLst>
            </p:cNvPr>
            <p:cNvSpPr/>
            <p:nvPr/>
          </p:nvSpPr>
          <p:spPr>
            <a:xfrm>
              <a:off x="3033346" y="1360293"/>
              <a:ext cx="1754884" cy="16100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6D4A015-BAB7-CE4F-A287-8F5D5BF2919B}"/>
                </a:ext>
              </a:extLst>
            </p:cNvPr>
            <p:cNvSpPr/>
            <p:nvPr/>
          </p:nvSpPr>
          <p:spPr>
            <a:xfrm>
              <a:off x="3033346" y="3275014"/>
              <a:ext cx="1754884" cy="16100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BBA1AB4-EC19-C14E-8EB6-5445D4E7C45E}"/>
                </a:ext>
              </a:extLst>
            </p:cNvPr>
            <p:cNvSpPr txBox="1"/>
            <p:nvPr/>
          </p:nvSpPr>
          <p:spPr>
            <a:xfrm>
              <a:off x="3271518" y="2697395"/>
              <a:ext cx="1203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Fake images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A73EF8-C3EF-E64A-8DAF-630908E1FF99}"/>
                </a:ext>
              </a:extLst>
            </p:cNvPr>
            <p:cNvSpPr txBox="1"/>
            <p:nvPr/>
          </p:nvSpPr>
          <p:spPr>
            <a:xfrm>
              <a:off x="3309241" y="4613525"/>
              <a:ext cx="1203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Real images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FFD9500-4681-5D40-972F-62F9BF9770E3}"/>
                </a:ext>
              </a:extLst>
            </p:cNvPr>
            <p:cNvSpPr txBox="1"/>
            <p:nvPr/>
          </p:nvSpPr>
          <p:spPr>
            <a:xfrm>
              <a:off x="385496" y="1803956"/>
              <a:ext cx="88494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 input vector</a:t>
              </a:r>
            </a:p>
          </p:txBody>
        </p: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97517C50-A645-5646-AB80-902213A0E74C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4788230" y="2165343"/>
              <a:ext cx="851753" cy="95123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F77C0252-4395-384E-BBF0-01B4B4493EB9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 flipV="1">
              <a:off x="4788230" y="3116576"/>
              <a:ext cx="851753" cy="96348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CAF610B-766C-4849-B193-864400B9094F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 flipV="1">
              <a:off x="6521999" y="3116574"/>
              <a:ext cx="714297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2BF1252-1812-DE4D-9AA0-B1EA3EA1BDF2}"/>
                </a:ext>
              </a:extLst>
            </p:cNvPr>
            <p:cNvCxnSpPr>
              <a:cxnSpLocks/>
              <a:stCxn id="15" idx="3"/>
              <a:endCxn id="4" idx="1"/>
            </p:cNvCxnSpPr>
            <p:nvPr/>
          </p:nvCxnSpPr>
          <p:spPr>
            <a:xfrm flipV="1">
              <a:off x="1307058" y="2173288"/>
              <a:ext cx="358028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CDD8FC60-6BEA-AF44-877D-CBCC24A6F994}"/>
                </a:ext>
              </a:extLst>
            </p:cNvPr>
            <p:cNvCxnSpPr>
              <a:cxnSpLocks/>
              <a:stCxn id="17" idx="2"/>
              <a:endCxn id="4" idx="2"/>
            </p:cNvCxnSpPr>
            <p:nvPr/>
          </p:nvCxnSpPr>
          <p:spPr>
            <a:xfrm rot="5400000">
              <a:off x="4803494" y="576374"/>
              <a:ext cx="350783" cy="5738958"/>
            </a:xfrm>
            <a:prstGeom prst="bentConnector3">
              <a:avLst>
                <a:gd name="adj1" fmla="val 606781"/>
              </a:avLst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C9B43036-314E-C74F-986E-232C76D91F60}"/>
                </a:ext>
              </a:extLst>
            </p:cNvPr>
            <p:cNvCxnSpPr>
              <a:cxnSpLocks/>
              <a:stCxn id="17" idx="0"/>
            </p:cNvCxnSpPr>
            <p:nvPr/>
          </p:nvCxnSpPr>
          <p:spPr>
            <a:xfrm rot="16200000" flipV="1">
              <a:off x="6705035" y="1819355"/>
              <a:ext cx="960294" cy="1326365"/>
            </a:xfrm>
            <a:prstGeom prst="bentConnector2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8E6269C-CEBC-3842-985B-2AEEC441C98B}"/>
                </a:ext>
              </a:extLst>
            </p:cNvPr>
            <p:cNvSpPr txBox="1"/>
            <p:nvPr/>
          </p:nvSpPr>
          <p:spPr>
            <a:xfrm>
              <a:off x="4287711" y="5012270"/>
              <a:ext cx="13585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model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4FA9397-D9B9-364F-837C-5AACA944CA51}"/>
                </a:ext>
              </a:extLst>
            </p:cNvPr>
            <p:cNvSpPr txBox="1"/>
            <p:nvPr/>
          </p:nvSpPr>
          <p:spPr>
            <a:xfrm>
              <a:off x="6561366" y="1710746"/>
              <a:ext cx="13585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model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066050C-04B8-D545-9C1D-2EE9D528E1F0}"/>
                </a:ext>
              </a:extLst>
            </p:cNvPr>
            <p:cNvCxnSpPr>
              <a:cxnSpLocks/>
              <a:stCxn id="4" idx="3"/>
              <a:endCxn id="21" idx="1"/>
            </p:cNvCxnSpPr>
            <p:nvPr/>
          </p:nvCxnSpPr>
          <p:spPr>
            <a:xfrm flipV="1">
              <a:off x="2553725" y="2165343"/>
              <a:ext cx="479621" cy="79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8732FAA-2963-1644-832F-C0C637F79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5086" y="725330"/>
              <a:ext cx="888639" cy="289591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16BD524-5E0D-2248-99A6-C94147A76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604014" y="725286"/>
              <a:ext cx="984210" cy="2880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3415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47D53D6-7A51-FE46-92A1-3836D99E0207}"/>
              </a:ext>
            </a:extLst>
          </p:cNvPr>
          <p:cNvGrpSpPr/>
          <p:nvPr/>
        </p:nvGrpSpPr>
        <p:grpSpPr>
          <a:xfrm>
            <a:off x="385496" y="1360293"/>
            <a:ext cx="8074936" cy="3959754"/>
            <a:chOff x="385496" y="1360293"/>
            <a:chExt cx="8074936" cy="395975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DA8055D-D6C0-DC40-9849-7EC129C53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8795" y="1464558"/>
              <a:ext cx="808949" cy="80894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BD4F152-3A6D-A74B-A085-6485A3DB7B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76" b="24776"/>
            <a:stretch/>
          </p:blipFill>
          <p:spPr>
            <a:xfrm flipH="1">
              <a:off x="3222270" y="3390875"/>
              <a:ext cx="808949" cy="80894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4EDB121-8FF6-1640-8255-AD0840E812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" b="49474"/>
            <a:stretch/>
          </p:blipFill>
          <p:spPr>
            <a:xfrm flipH="1">
              <a:off x="3412991" y="3523878"/>
              <a:ext cx="808949" cy="80894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17DB534-D8CA-A043-B7C1-6D8F7A412A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814" b="2738"/>
            <a:stretch/>
          </p:blipFill>
          <p:spPr>
            <a:xfrm flipH="1">
              <a:off x="3628601" y="3618853"/>
              <a:ext cx="808949" cy="80894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6B03D9B-D44B-8746-90CA-B5C855A8D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76" b="24776"/>
            <a:stretch/>
          </p:blipFill>
          <p:spPr>
            <a:xfrm flipH="1">
              <a:off x="3883237" y="3746010"/>
              <a:ext cx="808949" cy="80894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3352337-BB66-5545-9DF6-63C8CE4CD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1155" y="1597917"/>
              <a:ext cx="808949" cy="808949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2CB5252-43C4-B244-9C1E-8E5D4D733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3515" y="1731276"/>
              <a:ext cx="808949" cy="80894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C460A77-D5A9-E74E-9BAE-CD2EA9AE5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6027" y="1864635"/>
              <a:ext cx="808949" cy="808949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26D9625-F76A-D246-9774-2A6008B16F8A}"/>
                </a:ext>
              </a:extLst>
            </p:cNvPr>
            <p:cNvSpPr/>
            <p:nvPr/>
          </p:nvSpPr>
          <p:spPr>
            <a:xfrm>
              <a:off x="403428" y="1768814"/>
              <a:ext cx="903630" cy="808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253FB1-C47A-E04E-AE53-6B970C054D72}"/>
                </a:ext>
              </a:extLst>
            </p:cNvPr>
            <p:cNvSpPr txBox="1"/>
            <p:nvPr/>
          </p:nvSpPr>
          <p:spPr>
            <a:xfrm>
              <a:off x="1586784" y="2005864"/>
              <a:ext cx="11130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Generator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B0EB1C6-7945-F649-944A-A222A88AF668}"/>
                </a:ext>
              </a:extLst>
            </p:cNvPr>
            <p:cNvSpPr/>
            <p:nvPr/>
          </p:nvSpPr>
          <p:spPr>
            <a:xfrm>
              <a:off x="7236296" y="2962685"/>
              <a:ext cx="122413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Real/fake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0D1C12F-2B52-1241-A99E-36A2014F1F4A}"/>
                </a:ext>
              </a:extLst>
            </p:cNvPr>
            <p:cNvSpPr txBox="1"/>
            <p:nvPr/>
          </p:nvSpPr>
          <p:spPr>
            <a:xfrm>
              <a:off x="5574043" y="2962686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Discriminator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A588C95-D634-174E-9693-AD63AF64DBD3}"/>
                </a:ext>
              </a:extLst>
            </p:cNvPr>
            <p:cNvSpPr/>
            <p:nvPr/>
          </p:nvSpPr>
          <p:spPr>
            <a:xfrm>
              <a:off x="3033346" y="1360293"/>
              <a:ext cx="1754884" cy="16100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6D4A015-BAB7-CE4F-A287-8F5D5BF2919B}"/>
                </a:ext>
              </a:extLst>
            </p:cNvPr>
            <p:cNvSpPr/>
            <p:nvPr/>
          </p:nvSpPr>
          <p:spPr>
            <a:xfrm>
              <a:off x="3033346" y="3275014"/>
              <a:ext cx="1754884" cy="16100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BBA1AB4-EC19-C14E-8EB6-5445D4E7C45E}"/>
                </a:ext>
              </a:extLst>
            </p:cNvPr>
            <p:cNvSpPr txBox="1"/>
            <p:nvPr/>
          </p:nvSpPr>
          <p:spPr>
            <a:xfrm>
              <a:off x="3271518" y="2697395"/>
              <a:ext cx="1203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Fake images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A73EF8-C3EF-E64A-8DAF-630908E1FF99}"/>
                </a:ext>
              </a:extLst>
            </p:cNvPr>
            <p:cNvSpPr txBox="1"/>
            <p:nvPr/>
          </p:nvSpPr>
          <p:spPr>
            <a:xfrm>
              <a:off x="3309241" y="4613525"/>
              <a:ext cx="1203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Real images</a:t>
              </a:r>
            </a:p>
          </p:txBody>
        </p:sp>
        <p:sp>
          <p:nvSpPr>
            <p:cNvPr id="2" name="Trapezoid 1">
              <a:extLst>
                <a:ext uri="{FF2B5EF4-FFF2-40B4-BE49-F238E27FC236}">
                  <a16:creationId xmlns:a16="http://schemas.microsoft.com/office/drawing/2014/main" id="{75E56084-2221-3142-9D4B-9F7CC2F70EC6}"/>
                </a:ext>
              </a:extLst>
            </p:cNvPr>
            <p:cNvSpPr/>
            <p:nvPr/>
          </p:nvSpPr>
          <p:spPr>
            <a:xfrm rot="16200000">
              <a:off x="1693227" y="1671701"/>
              <a:ext cx="864096" cy="988777"/>
            </a:xfrm>
            <a:prstGeom prst="trapezoi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FFD9500-4681-5D40-972F-62F9BF9770E3}"/>
                </a:ext>
              </a:extLst>
            </p:cNvPr>
            <p:cNvSpPr txBox="1"/>
            <p:nvPr/>
          </p:nvSpPr>
          <p:spPr>
            <a:xfrm>
              <a:off x="385496" y="1803956"/>
              <a:ext cx="88494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 input vector</a:t>
              </a:r>
            </a:p>
          </p:txBody>
        </p:sp>
        <p:sp>
          <p:nvSpPr>
            <p:cNvPr id="27" name="Trapezoid 26">
              <a:extLst>
                <a:ext uri="{FF2B5EF4-FFF2-40B4-BE49-F238E27FC236}">
                  <a16:creationId xmlns:a16="http://schemas.microsoft.com/office/drawing/2014/main" id="{D3A898DB-1322-F841-9282-25B7ED0CA6D1}"/>
                </a:ext>
              </a:extLst>
            </p:cNvPr>
            <p:cNvSpPr/>
            <p:nvPr/>
          </p:nvSpPr>
          <p:spPr>
            <a:xfrm rot="5400000">
              <a:off x="5719836" y="2534443"/>
              <a:ext cx="1004558" cy="1164265"/>
            </a:xfrm>
            <a:prstGeom prst="trapezoi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97517C50-A645-5646-AB80-902213A0E74C}"/>
                </a:ext>
              </a:extLst>
            </p:cNvPr>
            <p:cNvCxnSpPr>
              <a:cxnSpLocks/>
              <a:stCxn id="21" idx="3"/>
              <a:endCxn id="27" idx="2"/>
            </p:cNvCxnSpPr>
            <p:nvPr/>
          </p:nvCxnSpPr>
          <p:spPr>
            <a:xfrm>
              <a:off x="4788230" y="2165343"/>
              <a:ext cx="851753" cy="95123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F77C0252-4395-384E-BBF0-01B4B4493EB9}"/>
                </a:ext>
              </a:extLst>
            </p:cNvPr>
            <p:cNvCxnSpPr>
              <a:cxnSpLocks/>
              <a:stCxn id="23" idx="3"/>
              <a:endCxn id="27" idx="2"/>
            </p:cNvCxnSpPr>
            <p:nvPr/>
          </p:nvCxnSpPr>
          <p:spPr>
            <a:xfrm flipV="1">
              <a:off x="4788230" y="3116576"/>
              <a:ext cx="851753" cy="96348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CAF610B-766C-4849-B193-864400B9094F}"/>
                </a:ext>
              </a:extLst>
            </p:cNvPr>
            <p:cNvCxnSpPr>
              <a:stCxn id="27" idx="0"/>
              <a:endCxn id="17" idx="1"/>
            </p:cNvCxnSpPr>
            <p:nvPr/>
          </p:nvCxnSpPr>
          <p:spPr>
            <a:xfrm flipV="1">
              <a:off x="6804248" y="3116574"/>
              <a:ext cx="432048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2BF1252-1812-DE4D-9AA0-B1EA3EA1BDF2}"/>
                </a:ext>
              </a:extLst>
            </p:cNvPr>
            <p:cNvCxnSpPr>
              <a:cxnSpLocks/>
              <a:stCxn id="15" idx="3"/>
              <a:endCxn id="2" idx="0"/>
            </p:cNvCxnSpPr>
            <p:nvPr/>
          </p:nvCxnSpPr>
          <p:spPr>
            <a:xfrm flipV="1">
              <a:off x="1307058" y="2166090"/>
              <a:ext cx="323829" cy="71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CDD8FC60-6BEA-AF44-877D-CBCC24A6F994}"/>
                </a:ext>
              </a:extLst>
            </p:cNvPr>
            <p:cNvCxnSpPr>
              <a:stCxn id="17" idx="2"/>
              <a:endCxn id="2" idx="1"/>
            </p:cNvCxnSpPr>
            <p:nvPr/>
          </p:nvCxnSpPr>
          <p:spPr>
            <a:xfrm rot="5400000" flipH="1">
              <a:off x="4596652" y="18750"/>
              <a:ext cx="780336" cy="5723088"/>
            </a:xfrm>
            <a:prstGeom prst="bentConnector3">
              <a:avLst>
                <a:gd name="adj1" fmla="val -266585"/>
              </a:avLst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C9B43036-314E-C74F-986E-232C76D91F60}"/>
                </a:ext>
              </a:extLst>
            </p:cNvPr>
            <p:cNvCxnSpPr>
              <a:stCxn id="17" idx="0"/>
              <a:endCxn id="27" idx="1"/>
            </p:cNvCxnSpPr>
            <p:nvPr/>
          </p:nvCxnSpPr>
          <p:spPr>
            <a:xfrm rot="16200000" flipV="1">
              <a:off x="6923831" y="2038151"/>
              <a:ext cx="222818" cy="1626249"/>
            </a:xfrm>
            <a:prstGeom prst="bentConnector3">
              <a:avLst>
                <a:gd name="adj1" fmla="val 294789"/>
              </a:avLst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8E6269C-CEBC-3842-985B-2AEEC441C98B}"/>
                </a:ext>
              </a:extLst>
            </p:cNvPr>
            <p:cNvSpPr txBox="1"/>
            <p:nvPr/>
          </p:nvSpPr>
          <p:spPr>
            <a:xfrm>
              <a:off x="4287711" y="5012270"/>
              <a:ext cx="13585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model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4FA9397-D9B9-364F-837C-5AACA944CA51}"/>
                </a:ext>
              </a:extLst>
            </p:cNvPr>
            <p:cNvSpPr txBox="1"/>
            <p:nvPr/>
          </p:nvSpPr>
          <p:spPr>
            <a:xfrm>
              <a:off x="6340979" y="2011453"/>
              <a:ext cx="13585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model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066050C-04B8-D545-9C1D-2EE9D528E1F0}"/>
                </a:ext>
              </a:extLst>
            </p:cNvPr>
            <p:cNvCxnSpPr>
              <a:stCxn id="2" idx="2"/>
              <a:endCxn id="21" idx="1"/>
            </p:cNvCxnSpPr>
            <p:nvPr/>
          </p:nvCxnSpPr>
          <p:spPr>
            <a:xfrm flipV="1">
              <a:off x="2619664" y="2165343"/>
              <a:ext cx="413682" cy="7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2394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2968</TotalTime>
  <Words>148</Words>
  <Application>Microsoft Macintosh PowerPoint</Application>
  <DocSecurity>0</DocSecurity>
  <PresentationFormat>On-screen Show (4:3)</PresentationFormat>
  <Paragraphs>120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Times New Roman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Microsoft Office User</cp:lastModifiedBy>
  <cp:revision>17</cp:revision>
  <dcterms:created xsi:type="dcterms:W3CDTF">2020-09-04T07:12:08Z</dcterms:created>
  <dcterms:modified xsi:type="dcterms:W3CDTF">2022-02-16T05:39:14Z</dcterms:modified>
  <cp:category/>
  <dc:identifier/>
  <cp:contentStatus/>
  <dc:language/>
  <cp:version/>
</cp:coreProperties>
</file>